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7" r:id="rId2"/>
  </p:sldMasterIdLst>
  <p:notesMasterIdLst>
    <p:notesMasterId r:id="rId33"/>
  </p:notesMasterIdLst>
  <p:sldIdLst>
    <p:sldId id="256" r:id="rId3"/>
    <p:sldId id="257" r:id="rId4"/>
    <p:sldId id="331" r:id="rId5"/>
    <p:sldId id="290" r:id="rId6"/>
    <p:sldId id="311" r:id="rId7"/>
    <p:sldId id="332" r:id="rId8"/>
    <p:sldId id="312" r:id="rId9"/>
    <p:sldId id="336" r:id="rId10"/>
    <p:sldId id="319" r:id="rId11"/>
    <p:sldId id="318" r:id="rId12"/>
    <p:sldId id="321" r:id="rId13"/>
    <p:sldId id="322" r:id="rId14"/>
    <p:sldId id="337" r:id="rId15"/>
    <p:sldId id="333" r:id="rId16"/>
    <p:sldId id="327" r:id="rId17"/>
    <p:sldId id="328" r:id="rId18"/>
    <p:sldId id="315" r:id="rId19"/>
    <p:sldId id="317" r:id="rId20"/>
    <p:sldId id="334" r:id="rId21"/>
    <p:sldId id="323" r:id="rId22"/>
    <p:sldId id="329" r:id="rId23"/>
    <p:sldId id="324" r:id="rId24"/>
    <p:sldId id="325" r:id="rId25"/>
    <p:sldId id="326" r:id="rId26"/>
    <p:sldId id="300" r:id="rId27"/>
    <p:sldId id="342" r:id="rId28"/>
    <p:sldId id="341" r:id="rId29"/>
    <p:sldId id="339" r:id="rId30"/>
    <p:sldId id="338" r:id="rId31"/>
    <p:sldId id="34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EF77ABE-0427-4EEC-B5CB-CC7D180E90AF}">
          <p14:sldIdLst>
            <p14:sldId id="256"/>
            <p14:sldId id="257"/>
            <p14:sldId id="331"/>
            <p14:sldId id="290"/>
            <p14:sldId id="311"/>
            <p14:sldId id="332"/>
            <p14:sldId id="312"/>
            <p14:sldId id="336"/>
            <p14:sldId id="319"/>
            <p14:sldId id="318"/>
            <p14:sldId id="321"/>
            <p14:sldId id="322"/>
            <p14:sldId id="337"/>
            <p14:sldId id="333"/>
            <p14:sldId id="327"/>
            <p14:sldId id="328"/>
            <p14:sldId id="315"/>
            <p14:sldId id="317"/>
            <p14:sldId id="334"/>
            <p14:sldId id="323"/>
            <p14:sldId id="329"/>
            <p14:sldId id="324"/>
          </p14:sldIdLst>
        </p14:section>
        <p14:section name="Untitled Section" id="{BB7888E7-6E91-4899-8309-25603478BE6D}">
          <p14:sldIdLst>
            <p14:sldId id="325"/>
            <p14:sldId id="326"/>
            <p14:sldId id="300"/>
            <p14:sldId id="342"/>
            <p14:sldId id="341"/>
            <p14:sldId id="339"/>
            <p14:sldId id="338"/>
            <p14:sldId id="3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A1FF513-2F14-4C33-A773-424BDA91AFB9}">
  <a:tblStyle styleId="{0A1FF513-2F14-4C33-A773-424BDA91AF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7336" autoAdjust="0"/>
  </p:normalViewPr>
  <p:slideViewPr>
    <p:cSldViewPr>
      <p:cViewPr>
        <p:scale>
          <a:sx n="105" d="100"/>
          <a:sy n="105" d="100"/>
        </p:scale>
        <p:origin x="-90" y="-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9387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14ab38a4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14ab38a4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7151a30e99_1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7151a30e99_1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0" name="Google Shape;9270;g71571a7c95_2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1" name="Google Shape;9271;g71571a7c95_2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3" y="-1"/>
            <a:ext cx="9143063" cy="5431201"/>
            <a:chOff x="463" y="-1"/>
            <a:chExt cx="9143063" cy="5431201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6622962" y="4136025"/>
              <a:ext cx="791100" cy="791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3716550" y="274077"/>
              <a:ext cx="1082100" cy="1082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1486612" y="2400300"/>
              <a:ext cx="1039500" cy="1039500"/>
            </a:xfrm>
            <a:prstGeom prst="ellipse">
              <a:avLst/>
            </a:prstGeom>
            <a:gradFill>
              <a:gsLst>
                <a:gs pos="0">
                  <a:srgbClr val="00151F">
                    <a:alpha val="42745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1810337" y="2681700"/>
              <a:ext cx="2749500" cy="2749500"/>
            </a:xfrm>
            <a:prstGeom prst="ellipse">
              <a:avLst/>
            </a:prstGeom>
            <a:gradFill>
              <a:gsLst>
                <a:gs pos="0">
                  <a:srgbClr val="00151F">
                    <a:alpha val="56862"/>
                  </a:srgbClr>
                </a:gs>
                <a:gs pos="51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14;p2"/>
            <p:cNvPicPr preferRelativeResize="0"/>
            <p:nvPr/>
          </p:nvPicPr>
          <p:blipFill rotWithShape="1">
            <a:blip r:embed="rId3">
              <a:alphaModFix/>
            </a:blip>
            <a:srcRect l="48250" b="42676"/>
            <a:stretch/>
          </p:blipFill>
          <p:spPr>
            <a:xfrm rot="10800000" flipH="1">
              <a:off x="463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063887" y="625175"/>
              <a:ext cx="403575" cy="40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6848788" y="4362200"/>
              <a:ext cx="339425" cy="33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;p2"/>
            <p:cNvSpPr/>
            <p:nvPr/>
          </p:nvSpPr>
          <p:spPr>
            <a:xfrm flipH="1">
              <a:off x="5351500" y="211675"/>
              <a:ext cx="1947900" cy="19479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" name="Google Shape;18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 flipH="1">
              <a:off x="2388003" y="3263743"/>
              <a:ext cx="1666877" cy="1663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5915994" y="777017"/>
              <a:ext cx="818909" cy="817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 rotWithShape="1">
            <a:blip r:embed="rId3">
              <a:alphaModFix/>
            </a:blip>
            <a:srcRect l="47244" t="1700" r="-12382" b="49281"/>
            <a:stretch/>
          </p:blipFill>
          <p:spPr>
            <a:xfrm rot="10800000">
              <a:off x="7231123" y="-1"/>
              <a:ext cx="1912402" cy="1436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 flipH="1">
            <a:off x="4721687" y="3220316"/>
            <a:ext cx="370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 flipH="1">
            <a:off x="4721687" y="2290984"/>
            <a:ext cx="3702300" cy="108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rgbClr val="FFFFFF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720050" y="1371600"/>
            <a:ext cx="77037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arabicPeriod"/>
              <a:defRPr sz="1200">
                <a:solidFill>
                  <a:schemeClr val="accent2"/>
                </a:solidFill>
              </a:defRPr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lphaLcPeriod"/>
              <a:defRPr>
                <a:solidFill>
                  <a:schemeClr val="accent2"/>
                </a:solidFill>
              </a:defRPr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romanLcPeriod"/>
              <a:defRPr>
                <a:solidFill>
                  <a:schemeClr val="accent2"/>
                </a:solidFill>
              </a:defRPr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rabicPeriod"/>
              <a:defRPr>
                <a:solidFill>
                  <a:schemeClr val="accent2"/>
                </a:solidFill>
              </a:defRPr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lphaLcPeriod"/>
              <a:defRPr>
                <a:solidFill>
                  <a:schemeClr val="accent2"/>
                </a:solidFill>
              </a:defRPr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romanLcPeriod"/>
              <a:defRPr>
                <a:solidFill>
                  <a:schemeClr val="accent2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rabicPeriod"/>
              <a:defRPr>
                <a:solidFill>
                  <a:schemeClr val="accent2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lphaLcPeriod"/>
              <a:defRPr>
                <a:solidFill>
                  <a:schemeClr val="accent2"/>
                </a:solidFill>
              </a:defRPr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Font typeface="Muli"/>
              <a:buAutoNum type="romanLcPeriod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939300" y="351842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l="47240" t="1700" r="147" b="49281"/>
          <a:stretch/>
        </p:blipFill>
        <p:spPr>
          <a:xfrm rot="10800000" flipH="1">
            <a:off x="476" y="-1"/>
            <a:ext cx="1544626" cy="143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7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>
            <a:spLocks noGrp="1"/>
          </p:cNvSpPr>
          <p:nvPr>
            <p:ph type="subTitle" idx="1"/>
          </p:nvPr>
        </p:nvSpPr>
        <p:spPr>
          <a:xfrm flipH="1">
            <a:off x="4721687" y="3220316"/>
            <a:ext cx="370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Here is where your presentation begins</a:t>
            </a:r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ctrTitle"/>
          </p:nvPr>
        </p:nvSpPr>
        <p:spPr>
          <a:xfrm flipH="1">
            <a:off x="4721687" y="2290984"/>
            <a:ext cx="3702300" cy="10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COVID-19</a:t>
            </a:r>
            <a:endParaRPr dirty="0"/>
          </a:p>
        </p:txBody>
      </p:sp>
      <p:grpSp>
        <p:nvGrpSpPr>
          <p:cNvPr id="193" name="Google Shape;193;p31"/>
          <p:cNvGrpSpPr/>
          <p:nvPr/>
        </p:nvGrpSpPr>
        <p:grpSpPr>
          <a:xfrm flipH="1">
            <a:off x="4497597" y="2100639"/>
            <a:ext cx="4206917" cy="1744178"/>
            <a:chOff x="439473" y="1811648"/>
            <a:chExt cx="4206917" cy="1744178"/>
          </a:xfrm>
        </p:grpSpPr>
        <p:sp>
          <p:nvSpPr>
            <p:cNvPr id="194" name="Google Shape;194;p31"/>
            <p:cNvSpPr/>
            <p:nvPr/>
          </p:nvSpPr>
          <p:spPr>
            <a:xfrm>
              <a:off x="439473" y="3172127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1"/>
            <p:cNvSpPr/>
            <p:nvPr/>
          </p:nvSpPr>
          <p:spPr>
            <a:xfrm rot="10800000">
              <a:off x="4262691" y="1811648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Users\Mah\Desktop\Untitled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Mah\Desktop\Untitled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8" y="2908"/>
            <a:ext cx="9179568" cy="514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4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Users\Mah\Desktop\Untitled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4"/>
            <a:ext cx="9217024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7504" y="1371600"/>
            <a:ext cx="8928992" cy="3144900"/>
          </a:xfrm>
        </p:spPr>
        <p:txBody>
          <a:bodyPr/>
          <a:lstStyle/>
          <a:p>
            <a:pPr marL="15875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endpoints</a:t>
            </a:r>
            <a:r>
              <a:rPr lang="en-US" sz="2400" dirty="0"/>
              <a:t> :VTE, PE, deep vein thrombosis (DVT), or </a:t>
            </a:r>
            <a:r>
              <a:rPr lang="en-US" sz="2400" dirty="0" smtClean="0"/>
              <a:t>mortality </a:t>
            </a:r>
            <a:r>
              <a:rPr lang="en-US" sz="2400" dirty="0"/>
              <a:t>among hospitalized patients with </a:t>
            </a:r>
            <a:r>
              <a:rPr lang="en-US" sz="2400" dirty="0" smtClean="0"/>
              <a:t> </a:t>
            </a:r>
            <a:r>
              <a:rPr lang="en-US" sz="2400" dirty="0"/>
              <a:t>COVID-19 </a:t>
            </a:r>
            <a:br>
              <a:rPr lang="en-US" sz="2400" dirty="0"/>
            </a:br>
            <a:r>
              <a:rPr lang="en-US" sz="2400" dirty="0" smtClean="0"/>
              <a:t>infection </a:t>
            </a:r>
            <a:r>
              <a:rPr lang="en-US" sz="2400" dirty="0"/>
              <a:t>who received at least standard doses </a:t>
            </a:r>
            <a:r>
              <a:rPr lang="en-US" sz="2400" dirty="0" smtClean="0"/>
              <a:t>of </a:t>
            </a:r>
            <a:r>
              <a:rPr lang="en-US" sz="2400" dirty="0" err="1" smtClean="0"/>
              <a:t>thromboprophylaxis</a:t>
            </a:r>
            <a:r>
              <a:rPr lang="en-US" sz="2400" dirty="0" smtClean="0"/>
              <a:t> </a:t>
            </a:r>
            <a:r>
              <a:rPr lang="en-US" sz="2400" dirty="0"/>
              <a:t>with UFH or </a:t>
            </a:r>
            <a:r>
              <a:rPr lang="en-US" sz="2400" dirty="0" smtClean="0"/>
              <a:t>LMWH.</a:t>
            </a:r>
            <a:r>
              <a:rPr lang="en-US" sz="2400" dirty="0"/>
              <a:t/>
            </a:r>
            <a:br>
              <a:rPr lang="en-US" sz="2400" dirty="0"/>
            </a:br>
            <a:endParaRPr lang="fa-IR" sz="24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21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6600" dirty="0" smtClean="0">
                <a:solidFill>
                  <a:srgbClr val="FFC000"/>
                </a:solidFill>
              </a:rPr>
              <a:t>          Result </a:t>
            </a:r>
            <a:endParaRPr lang="fa-IR" sz="6600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35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Mah\Desktop\Untitled3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52" y="0"/>
            <a:ext cx="7631832" cy="494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/>
          <p:cNvSpPr/>
          <p:nvPr/>
        </p:nvSpPr>
        <p:spPr>
          <a:xfrm>
            <a:off x="2039223" y="399292"/>
            <a:ext cx="1152128" cy="2880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2039223" y="2499742"/>
            <a:ext cx="1224136" cy="2880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3801349" y="4521838"/>
            <a:ext cx="3672408" cy="41151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50" name="Picture 2" descr="C:\Users\Mah\Desktop\Untitled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62" y="2017890"/>
            <a:ext cx="5334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h\Desktop\Untitled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82" y="3294510"/>
            <a:ext cx="4381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Mah\Desktop\Untitled3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-231490"/>
            <a:ext cx="78123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ame 10"/>
          <p:cNvSpPr/>
          <p:nvPr/>
        </p:nvSpPr>
        <p:spPr>
          <a:xfrm>
            <a:off x="3347864" y="4515966"/>
            <a:ext cx="4104456" cy="36004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1915159" y="310044"/>
            <a:ext cx="1080120" cy="2880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1948204" y="2419919"/>
            <a:ext cx="1080120" cy="2880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1027" name="Picture 3" descr="C:\Users\Mah\Desktop\Untitled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70" y="1851670"/>
            <a:ext cx="647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h\Desktop\Untitled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19822"/>
            <a:ext cx="60960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Mah\Desktop\Untitled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76683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/>
          <p:cNvSpPr/>
          <p:nvPr/>
        </p:nvSpPr>
        <p:spPr>
          <a:xfrm>
            <a:off x="1835696" y="411510"/>
            <a:ext cx="5328592" cy="4320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Mah\Desktop\Untitled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53117"/>
            <a:ext cx="81723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/>
          <p:cNvSpPr/>
          <p:nvPr/>
        </p:nvSpPr>
        <p:spPr>
          <a:xfrm>
            <a:off x="2627784" y="0"/>
            <a:ext cx="3456384" cy="41151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6600" dirty="0" smtClean="0">
                <a:solidFill>
                  <a:srgbClr val="FFC000"/>
                </a:solidFill>
              </a:rPr>
              <a:t>      Discussion</a:t>
            </a:r>
            <a:endParaRPr lang="fa-IR" sz="6600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43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720050" y="123478"/>
            <a:ext cx="7703700" cy="4450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01" name="Google Shape;201;p32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028" name="Picture 4" descr="C:\Users\Mah\Desktop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0737"/>
            <a:ext cx="9144000" cy="40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Mah\Desktop\Untitled5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133"/>
            <a:ext cx="9144000" cy="11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7504" y="1371600"/>
            <a:ext cx="8928992" cy="314490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158750" indent="0">
              <a:buNone/>
            </a:pPr>
            <a:r>
              <a:rPr lang="en-US" sz="2000" dirty="0"/>
              <a:t>Based on aggregate data from cohort studies, </a:t>
            </a:r>
            <a:r>
              <a:rPr lang="en-US" sz="2000" dirty="0" smtClean="0"/>
              <a:t>Overall</a:t>
            </a:r>
            <a:r>
              <a:rPr lang="en-US" sz="2000" dirty="0"/>
              <a:t>, approximately 24% developed VTE (12% developed PE and 12% developed DVT</a:t>
            </a:r>
            <a:r>
              <a:rPr lang="en-US" sz="2000" dirty="0" smtClean="0"/>
              <a:t>)  despite anticoagulation </a:t>
            </a:r>
            <a:r>
              <a:rPr lang="en-US" sz="2000" dirty="0"/>
              <a:t>with at least prophylactic </a:t>
            </a:r>
            <a:r>
              <a:rPr lang="en-US" sz="2000" dirty="0" smtClean="0"/>
              <a:t>dosing.</a:t>
            </a:r>
          </a:p>
          <a:p>
            <a:pPr marL="158750" indent="0">
              <a:buNone/>
            </a:pPr>
            <a:endParaRPr lang="en-US" sz="2000" dirty="0" smtClean="0"/>
          </a:p>
          <a:p>
            <a:pPr marL="15875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risks of VTE and PE were both higher </a:t>
            </a:r>
            <a:r>
              <a:rPr lang="en-US" sz="2000" dirty="0" smtClean="0"/>
              <a:t>in the </a:t>
            </a:r>
            <a:r>
              <a:rPr lang="en-US" sz="2000" dirty="0"/>
              <a:t>ICU setting (</a:t>
            </a:r>
            <a:r>
              <a:rPr lang="en-US" sz="2000" b="1" dirty="0">
                <a:solidFill>
                  <a:srgbClr val="FF0000"/>
                </a:solidFill>
              </a:rPr>
              <a:t>30%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16%</a:t>
            </a:r>
            <a:r>
              <a:rPr lang="en-US" sz="2000" dirty="0"/>
              <a:t>) </a:t>
            </a:r>
            <a:r>
              <a:rPr lang="en-US" sz="2000" dirty="0" smtClean="0"/>
              <a:t>than </a:t>
            </a:r>
            <a:r>
              <a:rPr lang="en-US" sz="2000" dirty="0"/>
              <a:t>in the ward setting (</a:t>
            </a:r>
            <a:r>
              <a:rPr lang="en-US" sz="2000" b="1" dirty="0">
                <a:solidFill>
                  <a:srgbClr val="FF0000"/>
                </a:solidFill>
              </a:rPr>
              <a:t>13%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6%</a:t>
            </a:r>
            <a:r>
              <a:rPr lang="en-US" sz="2000" dirty="0"/>
              <a:t>). In contrast, the risk of DVT</a:t>
            </a:r>
          </a:p>
          <a:p>
            <a:pPr marL="158750" indent="0">
              <a:buNone/>
            </a:pPr>
            <a:r>
              <a:rPr lang="en-US" sz="2000" dirty="0"/>
              <a:t>was similar in the two settings.</a:t>
            </a:r>
            <a:endParaRPr lang="fa-IR" sz="2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1203598"/>
            <a:ext cx="9144000" cy="3432932"/>
          </a:xfrm>
        </p:spPr>
        <p:txBody>
          <a:bodyPr/>
          <a:lstStyle/>
          <a:p>
            <a:pPr marL="158750" indent="0">
              <a:buNone/>
            </a:pPr>
            <a:endParaRPr lang="en-US" sz="2000" dirty="0" smtClean="0"/>
          </a:p>
          <a:p>
            <a:pPr marL="158750" indent="0">
              <a:buNone/>
            </a:pPr>
            <a:r>
              <a:rPr lang="en-US" sz="2400" dirty="0" smtClean="0"/>
              <a:t>In </a:t>
            </a:r>
            <a:r>
              <a:rPr lang="en-US" sz="2400" dirty="0"/>
              <a:t>a multicenter cohort study of adult inpatients with COVID-19, </a:t>
            </a:r>
            <a:endParaRPr lang="en-US" sz="2400" dirty="0" smtClean="0"/>
          </a:p>
          <a:p>
            <a:pPr marL="158750" indent="0">
              <a:buNone/>
            </a:pPr>
            <a:r>
              <a:rPr lang="en-US" sz="2400" dirty="0" smtClean="0"/>
              <a:t>a </a:t>
            </a:r>
            <a:r>
              <a:rPr lang="en-US" sz="2400" dirty="0"/>
              <a:t>D-dimer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&gt; 1.0 </a:t>
            </a:r>
            <a:r>
              <a:rPr lang="en-US" sz="2400" dirty="0"/>
              <a:t>g/mL was associated with 18-fold increased odds for in-hospital death, while the association was not significant with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&gt;0.5 </a:t>
            </a:r>
            <a:r>
              <a:rPr lang="en-US" sz="2400" dirty="0" smtClean="0"/>
              <a:t>g/</a:t>
            </a:r>
            <a:r>
              <a:rPr lang="en-US" sz="2400" dirty="0" err="1" smtClean="0"/>
              <a:t>mL.</a:t>
            </a:r>
            <a:endParaRPr lang="en-US" sz="2400" dirty="0" smtClean="0"/>
          </a:p>
          <a:p>
            <a:pPr marL="158750" indent="0">
              <a:buNone/>
            </a:pPr>
            <a:endParaRPr lang="en-US" sz="2400" dirty="0" smtClean="0"/>
          </a:p>
          <a:p>
            <a:pPr marL="158750" indent="0">
              <a:buNone/>
            </a:pPr>
            <a:endParaRPr lang="en-US" sz="2400" dirty="0" smtClean="0"/>
          </a:p>
          <a:p>
            <a:pPr marL="158750" indent="0">
              <a:buNone/>
            </a:pPr>
            <a:endParaRPr lang="fa-IR" sz="2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r>
              <a:rPr lang="fa-IR" sz="4000" b="1" dirty="0" smtClean="0">
                <a:solidFill>
                  <a:srgbClr val="FFC000"/>
                </a:solidFill>
              </a:rPr>
              <a:t>                         </a:t>
            </a:r>
            <a:endParaRPr lang="fa-IR" sz="40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88650" y="1394252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750" lvl="0">
              <a:buClr>
                <a:srgbClr val="FFFFFF"/>
              </a:buClr>
              <a:buSzPts val="1100"/>
            </a:pPr>
            <a:r>
              <a:rPr lang="en-US" sz="1200" dirty="0">
                <a:solidFill>
                  <a:srgbClr val="FFFFFF"/>
                </a:solidFill>
                <a:latin typeface="Anaheim"/>
                <a:sym typeface="Anaheim"/>
              </a:rPr>
              <a:t>40 mg twice daily,</a:t>
            </a:r>
          </a:p>
          <a:p>
            <a:pPr marL="158750" lvl="0">
              <a:buClr>
                <a:srgbClr val="FFFFFF"/>
              </a:buClr>
              <a:buSzPts val="1100"/>
            </a:pPr>
            <a:r>
              <a:rPr lang="en-US" sz="1200" dirty="0">
                <a:solidFill>
                  <a:srgbClr val="FFFFFF"/>
                </a:solidFill>
                <a:latin typeface="Anaheim"/>
                <a:sym typeface="Anaheim"/>
              </a:rPr>
              <a:t>especially for BMI &gt; 30 kg/m2) by institutional antithrombotic protocols.. </a:t>
            </a:r>
            <a:endParaRPr lang="fa-IR" sz="1200" dirty="0">
              <a:solidFill>
                <a:srgbClr val="FFFFFF"/>
              </a:solidFill>
              <a:latin typeface="Anaheim"/>
              <a:sym typeface="Anaheim"/>
            </a:endParaRPr>
          </a:p>
        </p:txBody>
      </p:sp>
    </p:spTree>
    <p:extLst>
      <p:ext uri="{BB962C8B-B14F-4D97-AF65-F5344CB8AC3E}">
        <p14:creationId xmlns:p14="http://schemas.microsoft.com/office/powerpoint/2010/main" val="31325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3528" y="1371600"/>
            <a:ext cx="8712968" cy="3144900"/>
          </a:xfrm>
        </p:spPr>
        <p:txBody>
          <a:bodyPr/>
          <a:lstStyle/>
          <a:p>
            <a:pPr marL="15875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First</a:t>
            </a:r>
            <a:r>
              <a:rPr lang="en-US" sz="2000" dirty="0" smtClean="0"/>
              <a:t>: </a:t>
            </a:r>
            <a:r>
              <a:rPr lang="en-US" sz="2000" dirty="0"/>
              <a:t>information about the comparative </a:t>
            </a:r>
            <a:r>
              <a:rPr lang="en-US" sz="2000" dirty="0" err="1" smtClean="0"/>
              <a:t>eficacy</a:t>
            </a:r>
            <a:r>
              <a:rPr lang="en-US" sz="2000" dirty="0" smtClean="0"/>
              <a:t> and safety </a:t>
            </a:r>
            <a:r>
              <a:rPr lang="en-US" sz="2000" dirty="0"/>
              <a:t>of </a:t>
            </a:r>
            <a:r>
              <a:rPr lang="en-US" sz="2000" dirty="0" err="1"/>
              <a:t>thromboprophylaxis</a:t>
            </a:r>
            <a:r>
              <a:rPr lang="en-US" sz="2000" dirty="0"/>
              <a:t> </a:t>
            </a:r>
            <a:r>
              <a:rPr lang="en-US" sz="2000" dirty="0" smtClean="0"/>
              <a:t>was </a:t>
            </a:r>
            <a:r>
              <a:rPr lang="en-US" sz="2000" dirty="0"/>
              <a:t>unavailable. </a:t>
            </a:r>
            <a:endParaRPr lang="en-US" sz="2000" dirty="0" smtClean="0"/>
          </a:p>
          <a:p>
            <a:pPr marL="158750" indent="0">
              <a:buNone/>
            </a:pPr>
            <a:endParaRPr lang="en-US" sz="2000" dirty="0"/>
          </a:p>
          <a:p>
            <a:pPr marL="15875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</a:rPr>
              <a:t>Second</a:t>
            </a:r>
            <a:r>
              <a:rPr lang="en-US" sz="2000" dirty="0" err="1" smtClean="0"/>
              <a:t>:most</a:t>
            </a:r>
            <a:r>
              <a:rPr lang="en-US" sz="2000" dirty="0" smtClean="0"/>
              <a:t> </a:t>
            </a:r>
            <a:r>
              <a:rPr lang="en-US" sz="2000" dirty="0"/>
              <a:t>of the included studies </a:t>
            </a:r>
            <a:r>
              <a:rPr lang="en-US" sz="2000" dirty="0" smtClean="0"/>
              <a:t>were retrospective.</a:t>
            </a:r>
          </a:p>
          <a:p>
            <a:pPr marL="15875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15875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Third</a:t>
            </a:r>
            <a:r>
              <a:rPr lang="en-US" sz="2000" dirty="0" smtClean="0"/>
              <a:t>: </a:t>
            </a:r>
            <a:r>
              <a:rPr lang="en-US" sz="2000" dirty="0"/>
              <a:t>the decision to perform computed tomography pulmonary angiography </a:t>
            </a:r>
            <a:r>
              <a:rPr lang="en-US" sz="2000" dirty="0" smtClean="0"/>
              <a:t>or ultrasonography </a:t>
            </a:r>
            <a:r>
              <a:rPr lang="en-US" sz="2000" dirty="0"/>
              <a:t>was at the discretion of the treating physicians, and ascertainment bias cannot </a:t>
            </a:r>
            <a:r>
              <a:rPr lang="en-US" sz="2000" dirty="0" smtClean="0"/>
              <a:t>be excluded.</a:t>
            </a:r>
          </a:p>
          <a:p>
            <a:pPr marL="158750" indent="0">
              <a:buNone/>
            </a:pPr>
            <a:r>
              <a:rPr lang="en-US" sz="2000" dirty="0" smtClean="0"/>
              <a:t> </a:t>
            </a:r>
            <a:endParaRPr lang="fa-IR" sz="2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Limitations</a:t>
            </a:r>
            <a:r>
              <a:rPr lang="fa-IR" sz="3600" b="1" dirty="0" smtClean="0">
                <a:solidFill>
                  <a:srgbClr val="FFC000"/>
                </a:solidFill>
              </a:rPr>
              <a:t>                              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br>
              <a:rPr lang="en-US" sz="3600" b="1" dirty="0" smtClean="0">
                <a:solidFill>
                  <a:srgbClr val="FFC000"/>
                </a:solidFill>
              </a:rPr>
            </a:br>
            <a:endParaRPr lang="fa-IR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Fourth</a:t>
            </a:r>
            <a:r>
              <a:rPr lang="en-US" sz="2000" dirty="0" smtClean="0"/>
              <a:t>: </a:t>
            </a:r>
            <a:r>
              <a:rPr lang="en-US" sz="2000" dirty="0"/>
              <a:t>the majority of the included studies evaluated the incidence of VTE events that occurred during hospital stay and followed the patients for a relatively short </a:t>
            </a:r>
            <a:r>
              <a:rPr lang="en-US" sz="2000" dirty="0" smtClean="0"/>
              <a:t>duration.</a:t>
            </a:r>
          </a:p>
          <a:p>
            <a:pPr marL="158750" indent="0">
              <a:buNone/>
            </a:pPr>
            <a:endParaRPr lang="en-US" sz="2000" dirty="0"/>
          </a:p>
          <a:p>
            <a:pPr marL="158750" indent="0">
              <a:buNone/>
            </a:pPr>
            <a:endParaRPr lang="en-US" sz="2000" dirty="0"/>
          </a:p>
          <a:p>
            <a:endParaRPr lang="fa-IR" sz="2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Limitations </a:t>
            </a:r>
            <a:r>
              <a:rPr lang="fa-IR" sz="3600" b="1" dirty="0" smtClean="0">
                <a:solidFill>
                  <a:srgbClr val="FFC000"/>
                </a:solidFill>
              </a:rPr>
              <a:t>                              </a:t>
            </a:r>
            <a:endParaRPr lang="fa-IR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95536" y="1371600"/>
            <a:ext cx="8424936" cy="3432398"/>
          </a:xfrm>
        </p:spPr>
        <p:txBody>
          <a:bodyPr/>
          <a:lstStyle/>
          <a:p>
            <a:pPr marL="158750" indent="0">
              <a:buNone/>
            </a:pPr>
            <a:r>
              <a:rPr lang="en-US" sz="2400" dirty="0"/>
              <a:t>The heightened </a:t>
            </a:r>
            <a:r>
              <a:rPr lang="en-US" sz="2400" dirty="0" smtClean="0"/>
              <a:t>risk </a:t>
            </a:r>
            <a:r>
              <a:rPr lang="en-US" sz="2400" dirty="0"/>
              <a:t>of VTE in COVID-19 despite prophylactic </a:t>
            </a:r>
            <a:r>
              <a:rPr lang="en-US" sz="2400" dirty="0" smtClean="0"/>
              <a:t>anticoagulation calls </a:t>
            </a:r>
            <a:r>
              <a:rPr lang="en-US" sz="2400" dirty="0"/>
              <a:t>for research on the pathogenesis of thromboembolic </a:t>
            </a:r>
            <a:r>
              <a:rPr lang="en-US" sz="2400" dirty="0" smtClean="0"/>
              <a:t>complications. </a:t>
            </a:r>
            <a:r>
              <a:rPr lang="en-US" sz="2400" dirty="0"/>
              <a:t>Marked elevation of D-dimer levels may be </a:t>
            </a:r>
            <a:r>
              <a:rPr lang="en-US" sz="2400" dirty="0" smtClean="0"/>
              <a:t>associated with </a:t>
            </a:r>
            <a:r>
              <a:rPr lang="en-US" sz="2400" dirty="0"/>
              <a:t>VTE development and can be used to identify high-risk subsets.</a:t>
            </a:r>
            <a:endParaRPr lang="fa-IR" sz="24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  Conclusions</a:t>
            </a:r>
            <a:r>
              <a:rPr lang="fa-IR" sz="3600" dirty="0" smtClean="0">
                <a:solidFill>
                  <a:srgbClr val="FFC000"/>
                </a:solidFill>
              </a:rPr>
              <a:t>                                       </a:t>
            </a:r>
            <a:br>
              <a:rPr lang="fa-IR" sz="3600" dirty="0" smtClean="0">
                <a:solidFill>
                  <a:srgbClr val="FFC000"/>
                </a:solidFill>
              </a:rPr>
            </a:br>
            <a:endParaRPr lang="fa-IR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9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3" name="Google Shape;9273;p75"/>
          <p:cNvGrpSpPr/>
          <p:nvPr/>
        </p:nvGrpSpPr>
        <p:grpSpPr>
          <a:xfrm>
            <a:off x="1002229" y="1542724"/>
            <a:ext cx="1801525" cy="2849778"/>
            <a:chOff x="1002229" y="1542724"/>
            <a:chExt cx="1801525" cy="2849778"/>
          </a:xfrm>
        </p:grpSpPr>
        <p:sp>
          <p:nvSpPr>
            <p:cNvPr id="9274" name="Google Shape;9274;p75"/>
            <p:cNvSpPr/>
            <p:nvPr/>
          </p:nvSpPr>
          <p:spPr>
            <a:xfrm>
              <a:off x="1002229" y="1542724"/>
              <a:ext cx="1801525" cy="2849778"/>
            </a:xfrm>
            <a:custGeom>
              <a:avLst/>
              <a:gdLst/>
              <a:ahLst/>
              <a:cxnLst/>
              <a:rect l="l" t="t" r="r" b="b"/>
              <a:pathLst>
                <a:path w="71284" h="112762" extrusionOk="0">
                  <a:moveTo>
                    <a:pt x="33233" y="0"/>
                  </a:moveTo>
                  <a:cubicBezTo>
                    <a:pt x="24128" y="0"/>
                    <a:pt x="22128" y="6626"/>
                    <a:pt x="21469" y="8958"/>
                  </a:cubicBezTo>
                  <a:cubicBezTo>
                    <a:pt x="20788" y="11339"/>
                    <a:pt x="22134" y="12004"/>
                    <a:pt x="22096" y="14347"/>
                  </a:cubicBezTo>
                  <a:cubicBezTo>
                    <a:pt x="22057" y="16668"/>
                    <a:pt x="19404" y="18238"/>
                    <a:pt x="19567" y="19104"/>
                  </a:cubicBezTo>
                  <a:cubicBezTo>
                    <a:pt x="19709" y="19791"/>
                    <a:pt x="21158" y="19867"/>
                    <a:pt x="21807" y="19867"/>
                  </a:cubicBezTo>
                  <a:cubicBezTo>
                    <a:pt x="21992" y="19867"/>
                    <a:pt x="22112" y="19862"/>
                    <a:pt x="22112" y="19862"/>
                  </a:cubicBezTo>
                  <a:lnTo>
                    <a:pt x="22112" y="19862"/>
                  </a:lnTo>
                  <a:cubicBezTo>
                    <a:pt x="22499" y="20706"/>
                    <a:pt x="21447" y="21333"/>
                    <a:pt x="21431" y="21850"/>
                  </a:cubicBezTo>
                  <a:cubicBezTo>
                    <a:pt x="21414" y="22368"/>
                    <a:pt x="22079" y="22717"/>
                    <a:pt x="22079" y="22717"/>
                  </a:cubicBezTo>
                  <a:cubicBezTo>
                    <a:pt x="22079" y="22717"/>
                    <a:pt x="21431" y="23011"/>
                    <a:pt x="22079" y="23768"/>
                  </a:cubicBezTo>
                  <a:cubicBezTo>
                    <a:pt x="22722" y="24542"/>
                    <a:pt x="22112" y="24711"/>
                    <a:pt x="22079" y="26073"/>
                  </a:cubicBezTo>
                  <a:cubicBezTo>
                    <a:pt x="22047" y="27196"/>
                    <a:pt x="23447" y="27430"/>
                    <a:pt x="24973" y="27430"/>
                  </a:cubicBezTo>
                  <a:cubicBezTo>
                    <a:pt x="25327" y="27430"/>
                    <a:pt x="25692" y="27419"/>
                    <a:pt x="26041" y="27403"/>
                  </a:cubicBezTo>
                  <a:cubicBezTo>
                    <a:pt x="26144" y="27397"/>
                    <a:pt x="26242" y="27397"/>
                    <a:pt x="26340" y="27397"/>
                  </a:cubicBezTo>
                  <a:cubicBezTo>
                    <a:pt x="28030" y="27397"/>
                    <a:pt x="28929" y="28171"/>
                    <a:pt x="29343" y="30024"/>
                  </a:cubicBezTo>
                  <a:cubicBezTo>
                    <a:pt x="29806" y="31975"/>
                    <a:pt x="28329" y="32787"/>
                    <a:pt x="28329" y="32787"/>
                  </a:cubicBezTo>
                  <a:cubicBezTo>
                    <a:pt x="28329" y="32787"/>
                    <a:pt x="24809" y="33620"/>
                    <a:pt x="22243" y="34890"/>
                  </a:cubicBezTo>
                  <a:cubicBezTo>
                    <a:pt x="19682" y="36187"/>
                    <a:pt x="18646" y="36824"/>
                    <a:pt x="13813" y="37789"/>
                  </a:cubicBezTo>
                  <a:cubicBezTo>
                    <a:pt x="8964" y="38742"/>
                    <a:pt x="5994" y="46049"/>
                    <a:pt x="5923" y="53612"/>
                  </a:cubicBezTo>
                  <a:cubicBezTo>
                    <a:pt x="5863" y="61170"/>
                    <a:pt x="5351" y="63034"/>
                    <a:pt x="5182" y="67295"/>
                  </a:cubicBezTo>
                  <a:cubicBezTo>
                    <a:pt x="5019" y="71572"/>
                    <a:pt x="6179" y="74357"/>
                    <a:pt x="4277" y="79027"/>
                  </a:cubicBezTo>
                  <a:cubicBezTo>
                    <a:pt x="2398" y="83707"/>
                    <a:pt x="1014" y="95183"/>
                    <a:pt x="1351" y="100179"/>
                  </a:cubicBezTo>
                  <a:cubicBezTo>
                    <a:pt x="1662" y="105198"/>
                    <a:pt x="185" y="112298"/>
                    <a:pt x="0" y="112756"/>
                  </a:cubicBezTo>
                  <a:lnTo>
                    <a:pt x="6729" y="112756"/>
                  </a:lnTo>
                  <a:cubicBezTo>
                    <a:pt x="6729" y="112756"/>
                    <a:pt x="9923" y="103460"/>
                    <a:pt x="11138" y="101155"/>
                  </a:cubicBezTo>
                  <a:cubicBezTo>
                    <a:pt x="12358" y="98834"/>
                    <a:pt x="14091" y="88045"/>
                    <a:pt x="14037" y="86018"/>
                  </a:cubicBezTo>
                  <a:cubicBezTo>
                    <a:pt x="13960" y="84007"/>
                    <a:pt x="14587" y="75207"/>
                    <a:pt x="14941" y="74264"/>
                  </a:cubicBezTo>
                  <a:cubicBezTo>
                    <a:pt x="15181" y="73637"/>
                    <a:pt x="15955" y="59476"/>
                    <a:pt x="15955" y="59476"/>
                  </a:cubicBezTo>
                  <a:cubicBezTo>
                    <a:pt x="15955" y="59476"/>
                    <a:pt x="18554" y="72112"/>
                    <a:pt x="18592" y="77239"/>
                  </a:cubicBezTo>
                  <a:cubicBezTo>
                    <a:pt x="18608" y="82367"/>
                    <a:pt x="18298" y="86628"/>
                    <a:pt x="18074" y="89434"/>
                  </a:cubicBezTo>
                  <a:cubicBezTo>
                    <a:pt x="17851" y="92219"/>
                    <a:pt x="17006" y="96698"/>
                    <a:pt x="16914" y="98970"/>
                  </a:cubicBezTo>
                  <a:cubicBezTo>
                    <a:pt x="16821" y="101253"/>
                    <a:pt x="14609" y="105198"/>
                    <a:pt x="15693" y="112761"/>
                  </a:cubicBezTo>
                  <a:lnTo>
                    <a:pt x="55569" y="112761"/>
                  </a:lnTo>
                  <a:cubicBezTo>
                    <a:pt x="56659" y="105203"/>
                    <a:pt x="54446" y="101253"/>
                    <a:pt x="54354" y="98970"/>
                  </a:cubicBezTo>
                  <a:cubicBezTo>
                    <a:pt x="54261" y="96698"/>
                    <a:pt x="53433" y="92219"/>
                    <a:pt x="53193" y="89434"/>
                  </a:cubicBezTo>
                  <a:cubicBezTo>
                    <a:pt x="52970" y="86628"/>
                    <a:pt x="52654" y="82367"/>
                    <a:pt x="52692" y="77239"/>
                  </a:cubicBezTo>
                  <a:cubicBezTo>
                    <a:pt x="52713" y="72112"/>
                    <a:pt x="55313" y="59481"/>
                    <a:pt x="55313" y="59481"/>
                  </a:cubicBezTo>
                  <a:cubicBezTo>
                    <a:pt x="55313" y="59481"/>
                    <a:pt x="56086" y="73648"/>
                    <a:pt x="56326" y="74270"/>
                  </a:cubicBezTo>
                  <a:cubicBezTo>
                    <a:pt x="56675" y="75212"/>
                    <a:pt x="57301" y="84012"/>
                    <a:pt x="57231" y="86018"/>
                  </a:cubicBezTo>
                  <a:cubicBezTo>
                    <a:pt x="57176" y="88045"/>
                    <a:pt x="58909" y="98839"/>
                    <a:pt x="60124" y="101160"/>
                  </a:cubicBezTo>
                  <a:cubicBezTo>
                    <a:pt x="61345" y="103465"/>
                    <a:pt x="64554" y="112761"/>
                    <a:pt x="64554" y="112761"/>
                  </a:cubicBezTo>
                  <a:lnTo>
                    <a:pt x="71284" y="112761"/>
                  </a:lnTo>
                  <a:cubicBezTo>
                    <a:pt x="71082" y="112298"/>
                    <a:pt x="69605" y="105203"/>
                    <a:pt x="69938" y="100185"/>
                  </a:cubicBezTo>
                  <a:cubicBezTo>
                    <a:pt x="70248" y="95183"/>
                    <a:pt x="68870" y="83713"/>
                    <a:pt x="66984" y="79027"/>
                  </a:cubicBezTo>
                  <a:cubicBezTo>
                    <a:pt x="65088" y="74362"/>
                    <a:pt x="66249" y="71578"/>
                    <a:pt x="66085" y="67300"/>
                  </a:cubicBezTo>
                  <a:cubicBezTo>
                    <a:pt x="65916" y="63039"/>
                    <a:pt x="65638" y="59683"/>
                    <a:pt x="65568" y="52119"/>
                  </a:cubicBezTo>
                  <a:cubicBezTo>
                    <a:pt x="65513" y="44534"/>
                    <a:pt x="62336" y="37696"/>
                    <a:pt x="57487" y="36715"/>
                  </a:cubicBezTo>
                  <a:cubicBezTo>
                    <a:pt x="52654" y="35762"/>
                    <a:pt x="52049" y="34541"/>
                    <a:pt x="49482" y="33266"/>
                  </a:cubicBezTo>
                  <a:cubicBezTo>
                    <a:pt x="47842" y="32432"/>
                    <a:pt x="46262" y="31490"/>
                    <a:pt x="44742" y="30449"/>
                  </a:cubicBezTo>
                  <a:cubicBezTo>
                    <a:pt x="42251" y="29670"/>
                    <a:pt x="43156" y="27032"/>
                    <a:pt x="43156" y="24139"/>
                  </a:cubicBezTo>
                  <a:cubicBezTo>
                    <a:pt x="43156" y="21262"/>
                    <a:pt x="47363" y="19622"/>
                    <a:pt x="47858" y="12762"/>
                  </a:cubicBezTo>
                  <a:cubicBezTo>
                    <a:pt x="48360" y="5879"/>
                    <a:pt x="43712" y="365"/>
                    <a:pt x="33974" y="16"/>
                  </a:cubicBezTo>
                  <a:cubicBezTo>
                    <a:pt x="33718" y="5"/>
                    <a:pt x="33473" y="0"/>
                    <a:pt x="3323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75"/>
            <p:cNvSpPr/>
            <p:nvPr/>
          </p:nvSpPr>
          <p:spPr>
            <a:xfrm>
              <a:off x="1586934" y="1597666"/>
              <a:ext cx="592312" cy="519173"/>
            </a:xfrm>
            <a:custGeom>
              <a:avLst/>
              <a:gdLst/>
              <a:ahLst/>
              <a:cxnLst/>
              <a:rect l="l" t="t" r="r" b="b"/>
              <a:pathLst>
                <a:path w="23437" h="20543" extrusionOk="0">
                  <a:moveTo>
                    <a:pt x="11144" y="0"/>
                  </a:moveTo>
                  <a:cubicBezTo>
                    <a:pt x="4392" y="0"/>
                    <a:pt x="605" y="2681"/>
                    <a:pt x="306" y="6621"/>
                  </a:cubicBezTo>
                  <a:cubicBezTo>
                    <a:pt x="0" y="10620"/>
                    <a:pt x="1815" y="11912"/>
                    <a:pt x="4376" y="11912"/>
                  </a:cubicBezTo>
                  <a:cubicBezTo>
                    <a:pt x="4621" y="11912"/>
                    <a:pt x="4877" y="11901"/>
                    <a:pt x="5139" y="11873"/>
                  </a:cubicBezTo>
                  <a:cubicBezTo>
                    <a:pt x="5139" y="11873"/>
                    <a:pt x="5362" y="11857"/>
                    <a:pt x="5656" y="11857"/>
                  </a:cubicBezTo>
                  <a:cubicBezTo>
                    <a:pt x="6234" y="11857"/>
                    <a:pt x="7073" y="11928"/>
                    <a:pt x="7073" y="12298"/>
                  </a:cubicBezTo>
                  <a:cubicBezTo>
                    <a:pt x="7073" y="12854"/>
                    <a:pt x="6888" y="14364"/>
                    <a:pt x="8125" y="14402"/>
                  </a:cubicBezTo>
                  <a:cubicBezTo>
                    <a:pt x="8539" y="14418"/>
                    <a:pt x="8926" y="14429"/>
                    <a:pt x="9258" y="14429"/>
                  </a:cubicBezTo>
                  <a:cubicBezTo>
                    <a:pt x="9923" y="14429"/>
                    <a:pt x="10375" y="14402"/>
                    <a:pt x="10375" y="14402"/>
                  </a:cubicBezTo>
                  <a:cubicBezTo>
                    <a:pt x="10375" y="14402"/>
                    <a:pt x="10724" y="16096"/>
                    <a:pt x="11465" y="16451"/>
                  </a:cubicBezTo>
                  <a:cubicBezTo>
                    <a:pt x="12201" y="16821"/>
                    <a:pt x="11906" y="17480"/>
                    <a:pt x="12130" y="17867"/>
                  </a:cubicBezTo>
                  <a:cubicBezTo>
                    <a:pt x="12348" y="18238"/>
                    <a:pt x="13236" y="18663"/>
                    <a:pt x="13585" y="19230"/>
                  </a:cubicBezTo>
                  <a:cubicBezTo>
                    <a:pt x="13939" y="19785"/>
                    <a:pt x="14086" y="20521"/>
                    <a:pt x="14674" y="20543"/>
                  </a:cubicBezTo>
                  <a:lnTo>
                    <a:pt x="14707" y="20543"/>
                  </a:lnTo>
                  <a:cubicBezTo>
                    <a:pt x="15301" y="20543"/>
                    <a:pt x="15759" y="20047"/>
                    <a:pt x="15377" y="19268"/>
                  </a:cubicBezTo>
                  <a:cubicBezTo>
                    <a:pt x="14969" y="18456"/>
                    <a:pt x="14582" y="17737"/>
                    <a:pt x="14843" y="17666"/>
                  </a:cubicBezTo>
                  <a:cubicBezTo>
                    <a:pt x="14854" y="17660"/>
                    <a:pt x="14860" y="17660"/>
                    <a:pt x="14871" y="17666"/>
                  </a:cubicBezTo>
                  <a:cubicBezTo>
                    <a:pt x="15099" y="17666"/>
                    <a:pt x="16009" y="17971"/>
                    <a:pt x="16985" y="17971"/>
                  </a:cubicBezTo>
                  <a:cubicBezTo>
                    <a:pt x="17562" y="17971"/>
                    <a:pt x="18162" y="17862"/>
                    <a:pt x="18663" y="17519"/>
                  </a:cubicBezTo>
                  <a:cubicBezTo>
                    <a:pt x="20064" y="16560"/>
                    <a:pt x="21998" y="15361"/>
                    <a:pt x="21077" y="12576"/>
                  </a:cubicBezTo>
                  <a:lnTo>
                    <a:pt x="21132" y="12576"/>
                  </a:lnTo>
                  <a:cubicBezTo>
                    <a:pt x="21437" y="12576"/>
                    <a:pt x="22984" y="12457"/>
                    <a:pt x="23197" y="10048"/>
                  </a:cubicBezTo>
                  <a:cubicBezTo>
                    <a:pt x="23436" y="7373"/>
                    <a:pt x="21851" y="807"/>
                    <a:pt x="13568" y="104"/>
                  </a:cubicBezTo>
                  <a:cubicBezTo>
                    <a:pt x="12724" y="33"/>
                    <a:pt x="11912" y="0"/>
                    <a:pt x="1114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75"/>
            <p:cNvSpPr/>
            <p:nvPr/>
          </p:nvSpPr>
          <p:spPr>
            <a:xfrm>
              <a:off x="1915375" y="2556935"/>
              <a:ext cx="398547" cy="598251"/>
            </a:xfrm>
            <a:custGeom>
              <a:avLst/>
              <a:gdLst/>
              <a:ahLst/>
              <a:cxnLst/>
              <a:rect l="l" t="t" r="r" b="b"/>
              <a:pathLst>
                <a:path w="15770" h="23672" extrusionOk="0">
                  <a:moveTo>
                    <a:pt x="4833" y="6"/>
                  </a:moveTo>
                  <a:cubicBezTo>
                    <a:pt x="4131" y="6"/>
                    <a:pt x="2730" y="235"/>
                    <a:pt x="2267" y="1968"/>
                  </a:cubicBezTo>
                  <a:cubicBezTo>
                    <a:pt x="1657" y="4311"/>
                    <a:pt x="126" y="7226"/>
                    <a:pt x="905" y="10583"/>
                  </a:cubicBezTo>
                  <a:cubicBezTo>
                    <a:pt x="1662" y="13939"/>
                    <a:pt x="0" y="16871"/>
                    <a:pt x="1733" y="18718"/>
                  </a:cubicBezTo>
                  <a:cubicBezTo>
                    <a:pt x="3411" y="20516"/>
                    <a:pt x="7405" y="23671"/>
                    <a:pt x="11312" y="23671"/>
                  </a:cubicBezTo>
                  <a:cubicBezTo>
                    <a:pt x="11454" y="23671"/>
                    <a:pt x="11590" y="23666"/>
                    <a:pt x="11732" y="23660"/>
                  </a:cubicBezTo>
                  <a:cubicBezTo>
                    <a:pt x="15770" y="23420"/>
                    <a:pt x="15677" y="19879"/>
                    <a:pt x="14990" y="18533"/>
                  </a:cubicBezTo>
                  <a:cubicBezTo>
                    <a:pt x="14331" y="17187"/>
                    <a:pt x="12800" y="14310"/>
                    <a:pt x="12669" y="12631"/>
                  </a:cubicBezTo>
                  <a:cubicBezTo>
                    <a:pt x="12538" y="10970"/>
                    <a:pt x="10588" y="1733"/>
                    <a:pt x="5253" y="33"/>
                  </a:cubicBezTo>
                  <a:cubicBezTo>
                    <a:pt x="5117" y="12"/>
                    <a:pt x="4975" y="1"/>
                    <a:pt x="4833" y="6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75"/>
            <p:cNvSpPr/>
            <p:nvPr/>
          </p:nvSpPr>
          <p:spPr>
            <a:xfrm>
              <a:off x="1457614" y="2541114"/>
              <a:ext cx="398977" cy="598225"/>
            </a:xfrm>
            <a:custGeom>
              <a:avLst/>
              <a:gdLst/>
              <a:ahLst/>
              <a:cxnLst/>
              <a:rect l="l" t="t" r="r" b="b"/>
              <a:pathLst>
                <a:path w="15787" h="23671" extrusionOk="0">
                  <a:moveTo>
                    <a:pt x="10970" y="0"/>
                  </a:moveTo>
                  <a:cubicBezTo>
                    <a:pt x="10822" y="0"/>
                    <a:pt x="10675" y="11"/>
                    <a:pt x="10534" y="33"/>
                  </a:cubicBezTo>
                  <a:cubicBezTo>
                    <a:pt x="5183" y="1733"/>
                    <a:pt x="3243" y="10953"/>
                    <a:pt x="3118" y="12631"/>
                  </a:cubicBezTo>
                  <a:cubicBezTo>
                    <a:pt x="2987" y="14293"/>
                    <a:pt x="1456" y="17186"/>
                    <a:pt x="775" y="18532"/>
                  </a:cubicBezTo>
                  <a:cubicBezTo>
                    <a:pt x="110" y="19862"/>
                    <a:pt x="1" y="23420"/>
                    <a:pt x="4038" y="23660"/>
                  </a:cubicBezTo>
                  <a:cubicBezTo>
                    <a:pt x="4175" y="23665"/>
                    <a:pt x="4316" y="23670"/>
                    <a:pt x="4458" y="23670"/>
                  </a:cubicBezTo>
                  <a:cubicBezTo>
                    <a:pt x="8370" y="23670"/>
                    <a:pt x="12381" y="20515"/>
                    <a:pt x="14054" y="18717"/>
                  </a:cubicBezTo>
                  <a:cubicBezTo>
                    <a:pt x="15786" y="16854"/>
                    <a:pt x="14108" y="13922"/>
                    <a:pt x="14882" y="10582"/>
                  </a:cubicBezTo>
                  <a:cubicBezTo>
                    <a:pt x="15661" y="7225"/>
                    <a:pt x="14130" y="4310"/>
                    <a:pt x="13498" y="1951"/>
                  </a:cubicBezTo>
                  <a:cubicBezTo>
                    <a:pt x="13046" y="234"/>
                    <a:pt x="11683" y="0"/>
                    <a:pt x="10970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75"/>
            <p:cNvSpPr/>
            <p:nvPr/>
          </p:nvSpPr>
          <p:spPr>
            <a:xfrm>
              <a:off x="1836045" y="2217070"/>
              <a:ext cx="115698" cy="519198"/>
            </a:xfrm>
            <a:custGeom>
              <a:avLst/>
              <a:gdLst/>
              <a:ahLst/>
              <a:cxnLst/>
              <a:rect l="l" t="t" r="r" b="b"/>
              <a:pathLst>
                <a:path w="4578" h="20544" extrusionOk="0">
                  <a:moveTo>
                    <a:pt x="3210" y="1"/>
                  </a:moveTo>
                  <a:cubicBezTo>
                    <a:pt x="3210" y="1"/>
                    <a:pt x="2104" y="611"/>
                    <a:pt x="774" y="682"/>
                  </a:cubicBezTo>
                  <a:cubicBezTo>
                    <a:pt x="774" y="682"/>
                    <a:pt x="1663" y="9700"/>
                    <a:pt x="1237" y="13225"/>
                  </a:cubicBezTo>
                  <a:cubicBezTo>
                    <a:pt x="796" y="16767"/>
                    <a:pt x="1" y="18053"/>
                    <a:pt x="1" y="18053"/>
                  </a:cubicBezTo>
                  <a:cubicBezTo>
                    <a:pt x="17" y="18385"/>
                    <a:pt x="142" y="18484"/>
                    <a:pt x="289" y="18484"/>
                  </a:cubicBezTo>
                  <a:cubicBezTo>
                    <a:pt x="507" y="18484"/>
                    <a:pt x="774" y="18255"/>
                    <a:pt x="774" y="18255"/>
                  </a:cubicBezTo>
                  <a:lnTo>
                    <a:pt x="1368" y="17132"/>
                  </a:lnTo>
                  <a:cubicBezTo>
                    <a:pt x="1417" y="17132"/>
                    <a:pt x="1461" y="17127"/>
                    <a:pt x="1504" y="17127"/>
                  </a:cubicBezTo>
                  <a:cubicBezTo>
                    <a:pt x="2349" y="17127"/>
                    <a:pt x="2382" y="17612"/>
                    <a:pt x="2382" y="17612"/>
                  </a:cubicBezTo>
                  <a:lnTo>
                    <a:pt x="2197" y="18091"/>
                  </a:lnTo>
                  <a:lnTo>
                    <a:pt x="3946" y="20543"/>
                  </a:lnTo>
                  <a:lnTo>
                    <a:pt x="4578" y="18048"/>
                  </a:lnTo>
                  <a:cubicBezTo>
                    <a:pt x="4578" y="18048"/>
                    <a:pt x="2970" y="16375"/>
                    <a:pt x="3248" y="11874"/>
                  </a:cubicBezTo>
                  <a:cubicBezTo>
                    <a:pt x="3542" y="7395"/>
                    <a:pt x="3210" y="1"/>
                    <a:pt x="3210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75"/>
            <p:cNvSpPr/>
            <p:nvPr/>
          </p:nvSpPr>
          <p:spPr>
            <a:xfrm>
              <a:off x="1625348" y="3061652"/>
              <a:ext cx="645055" cy="415076"/>
            </a:xfrm>
            <a:custGeom>
              <a:avLst/>
              <a:gdLst/>
              <a:ahLst/>
              <a:cxnLst/>
              <a:rect l="l" t="t" r="r" b="b"/>
              <a:pathLst>
                <a:path w="25524" h="16424" extrusionOk="0">
                  <a:moveTo>
                    <a:pt x="18331" y="0"/>
                  </a:moveTo>
                  <a:cubicBezTo>
                    <a:pt x="15552" y="0"/>
                    <a:pt x="12511" y="1003"/>
                    <a:pt x="10975" y="1493"/>
                  </a:cubicBezTo>
                  <a:cubicBezTo>
                    <a:pt x="9411" y="1989"/>
                    <a:pt x="6736" y="1826"/>
                    <a:pt x="3989" y="2065"/>
                  </a:cubicBezTo>
                  <a:cubicBezTo>
                    <a:pt x="1238" y="2305"/>
                    <a:pt x="1" y="4060"/>
                    <a:pt x="633" y="4812"/>
                  </a:cubicBezTo>
                  <a:cubicBezTo>
                    <a:pt x="1259" y="5553"/>
                    <a:pt x="4098" y="4648"/>
                    <a:pt x="5482" y="6310"/>
                  </a:cubicBezTo>
                  <a:cubicBezTo>
                    <a:pt x="6883" y="7967"/>
                    <a:pt x="8746" y="8871"/>
                    <a:pt x="9814" y="9389"/>
                  </a:cubicBezTo>
                  <a:cubicBezTo>
                    <a:pt x="10147" y="9536"/>
                    <a:pt x="10702" y="9776"/>
                    <a:pt x="11329" y="10086"/>
                  </a:cubicBezTo>
                  <a:cubicBezTo>
                    <a:pt x="11694" y="10255"/>
                    <a:pt x="12081" y="10440"/>
                    <a:pt x="12490" y="10642"/>
                  </a:cubicBezTo>
                  <a:cubicBezTo>
                    <a:pt x="13579" y="11231"/>
                    <a:pt x="14702" y="11917"/>
                    <a:pt x="15290" y="12598"/>
                  </a:cubicBezTo>
                  <a:cubicBezTo>
                    <a:pt x="16435" y="13982"/>
                    <a:pt x="20402" y="15677"/>
                    <a:pt x="21933" y="16249"/>
                  </a:cubicBezTo>
                  <a:cubicBezTo>
                    <a:pt x="22200" y="16358"/>
                    <a:pt x="22489" y="16418"/>
                    <a:pt x="22783" y="16423"/>
                  </a:cubicBezTo>
                  <a:cubicBezTo>
                    <a:pt x="23824" y="16423"/>
                    <a:pt x="24527" y="15519"/>
                    <a:pt x="24810" y="13944"/>
                  </a:cubicBezTo>
                  <a:cubicBezTo>
                    <a:pt x="25175" y="11966"/>
                    <a:pt x="25050" y="8392"/>
                    <a:pt x="25284" y="5106"/>
                  </a:cubicBezTo>
                  <a:cubicBezTo>
                    <a:pt x="25524" y="1809"/>
                    <a:pt x="22739" y="387"/>
                    <a:pt x="22739" y="387"/>
                  </a:cubicBezTo>
                  <a:cubicBezTo>
                    <a:pt x="22739" y="387"/>
                    <a:pt x="21230" y="38"/>
                    <a:pt x="18407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75"/>
            <p:cNvSpPr/>
            <p:nvPr/>
          </p:nvSpPr>
          <p:spPr>
            <a:xfrm>
              <a:off x="1523727" y="3044441"/>
              <a:ext cx="358465" cy="579776"/>
            </a:xfrm>
            <a:custGeom>
              <a:avLst/>
              <a:gdLst/>
              <a:ahLst/>
              <a:cxnLst/>
              <a:rect l="l" t="t" r="r" b="b"/>
              <a:pathLst>
                <a:path w="14184" h="22941" extrusionOk="0">
                  <a:moveTo>
                    <a:pt x="10163" y="0"/>
                  </a:moveTo>
                  <a:lnTo>
                    <a:pt x="8190" y="1493"/>
                  </a:lnTo>
                  <a:cubicBezTo>
                    <a:pt x="7302" y="1199"/>
                    <a:pt x="6528" y="1074"/>
                    <a:pt x="5842" y="1074"/>
                  </a:cubicBezTo>
                  <a:cubicBezTo>
                    <a:pt x="4016" y="1074"/>
                    <a:pt x="2790" y="1984"/>
                    <a:pt x="1624" y="3133"/>
                  </a:cubicBezTo>
                  <a:cubicBezTo>
                    <a:pt x="0" y="4719"/>
                    <a:pt x="60" y="9569"/>
                    <a:pt x="2049" y="12260"/>
                  </a:cubicBezTo>
                  <a:cubicBezTo>
                    <a:pt x="4038" y="14952"/>
                    <a:pt x="8354" y="15748"/>
                    <a:pt x="10310" y="16118"/>
                  </a:cubicBezTo>
                  <a:cubicBezTo>
                    <a:pt x="12288" y="16483"/>
                    <a:pt x="11803" y="17442"/>
                    <a:pt x="11770" y="18238"/>
                  </a:cubicBezTo>
                  <a:cubicBezTo>
                    <a:pt x="11710" y="19028"/>
                    <a:pt x="8724" y="21131"/>
                    <a:pt x="8833" y="22074"/>
                  </a:cubicBezTo>
                  <a:cubicBezTo>
                    <a:pt x="8915" y="22886"/>
                    <a:pt x="9999" y="22940"/>
                    <a:pt x="10293" y="22940"/>
                  </a:cubicBezTo>
                  <a:lnTo>
                    <a:pt x="10364" y="22940"/>
                  </a:lnTo>
                  <a:cubicBezTo>
                    <a:pt x="10364" y="22940"/>
                    <a:pt x="10773" y="21889"/>
                    <a:pt x="11863" y="20695"/>
                  </a:cubicBezTo>
                  <a:cubicBezTo>
                    <a:pt x="12953" y="19475"/>
                    <a:pt x="14108" y="18630"/>
                    <a:pt x="14021" y="16837"/>
                  </a:cubicBezTo>
                  <a:cubicBezTo>
                    <a:pt x="13928" y="15067"/>
                    <a:pt x="12468" y="14533"/>
                    <a:pt x="12468" y="14533"/>
                  </a:cubicBezTo>
                  <a:cubicBezTo>
                    <a:pt x="12468" y="14533"/>
                    <a:pt x="14184" y="13922"/>
                    <a:pt x="13388" y="11786"/>
                  </a:cubicBezTo>
                  <a:cubicBezTo>
                    <a:pt x="12598" y="9645"/>
                    <a:pt x="8691" y="10958"/>
                    <a:pt x="8724" y="8893"/>
                  </a:cubicBezTo>
                  <a:cubicBezTo>
                    <a:pt x="8779" y="6844"/>
                    <a:pt x="7934" y="5329"/>
                    <a:pt x="9165" y="3744"/>
                  </a:cubicBezTo>
                  <a:cubicBezTo>
                    <a:pt x="10386" y="2180"/>
                    <a:pt x="11291" y="202"/>
                    <a:pt x="11291" y="202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1" name="Google Shape;9281;p75"/>
            <p:cNvGrpSpPr/>
            <p:nvPr/>
          </p:nvGrpSpPr>
          <p:grpSpPr>
            <a:xfrm>
              <a:off x="1675337" y="3316550"/>
              <a:ext cx="437113" cy="383257"/>
              <a:chOff x="1675337" y="3316550"/>
              <a:chExt cx="437113" cy="383257"/>
            </a:xfrm>
          </p:grpSpPr>
          <p:sp>
            <p:nvSpPr>
              <p:cNvPr id="9282" name="Google Shape;9282;p75"/>
              <p:cNvSpPr/>
              <p:nvPr/>
            </p:nvSpPr>
            <p:spPr>
              <a:xfrm>
                <a:off x="1948836" y="3389941"/>
                <a:ext cx="163614" cy="233998"/>
              </a:xfrm>
              <a:custGeom>
                <a:avLst/>
                <a:gdLst/>
                <a:ahLst/>
                <a:cxnLst/>
                <a:rect l="l" t="t" r="r" b="b"/>
                <a:pathLst>
                  <a:path w="6474" h="9259" extrusionOk="0">
                    <a:moveTo>
                      <a:pt x="3286" y="1"/>
                    </a:moveTo>
                    <a:cubicBezTo>
                      <a:pt x="2316" y="1"/>
                      <a:pt x="1052" y="273"/>
                      <a:pt x="594" y="1505"/>
                    </a:cubicBezTo>
                    <a:cubicBezTo>
                      <a:pt x="0" y="3096"/>
                      <a:pt x="1717" y="3940"/>
                      <a:pt x="1717" y="3940"/>
                    </a:cubicBezTo>
                    <a:cubicBezTo>
                      <a:pt x="1493" y="4496"/>
                      <a:pt x="1771" y="4845"/>
                      <a:pt x="1771" y="4845"/>
                    </a:cubicBezTo>
                    <a:cubicBezTo>
                      <a:pt x="1477" y="5401"/>
                      <a:pt x="1717" y="5673"/>
                      <a:pt x="1717" y="5673"/>
                    </a:cubicBezTo>
                    <a:cubicBezTo>
                      <a:pt x="1205" y="6109"/>
                      <a:pt x="916" y="6752"/>
                      <a:pt x="921" y="7428"/>
                    </a:cubicBezTo>
                    <a:cubicBezTo>
                      <a:pt x="921" y="8338"/>
                      <a:pt x="2049" y="9258"/>
                      <a:pt x="3428" y="9258"/>
                    </a:cubicBezTo>
                    <a:cubicBezTo>
                      <a:pt x="3836" y="9258"/>
                      <a:pt x="4234" y="9182"/>
                      <a:pt x="4610" y="9030"/>
                    </a:cubicBezTo>
                    <a:cubicBezTo>
                      <a:pt x="6474" y="8294"/>
                      <a:pt x="6179" y="6360"/>
                      <a:pt x="6141" y="3444"/>
                    </a:cubicBezTo>
                    <a:cubicBezTo>
                      <a:pt x="6109" y="513"/>
                      <a:pt x="4022" y="55"/>
                      <a:pt x="4022" y="55"/>
                    </a:cubicBezTo>
                    <a:cubicBezTo>
                      <a:pt x="3776" y="17"/>
                      <a:pt x="3531" y="1"/>
                      <a:pt x="32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3" name="Google Shape;9283;p75"/>
              <p:cNvSpPr/>
              <p:nvPr/>
            </p:nvSpPr>
            <p:spPr>
              <a:xfrm>
                <a:off x="1675337" y="3384988"/>
                <a:ext cx="163639" cy="234124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9264" extrusionOk="0">
                    <a:moveTo>
                      <a:pt x="3139" y="0"/>
                    </a:moveTo>
                    <a:cubicBezTo>
                      <a:pt x="2910" y="0"/>
                      <a:pt x="2676" y="17"/>
                      <a:pt x="2453" y="44"/>
                    </a:cubicBezTo>
                    <a:cubicBezTo>
                      <a:pt x="2453" y="44"/>
                      <a:pt x="366" y="502"/>
                      <a:pt x="328" y="3433"/>
                    </a:cubicBezTo>
                    <a:cubicBezTo>
                      <a:pt x="295" y="6370"/>
                      <a:pt x="1" y="8305"/>
                      <a:pt x="1859" y="9046"/>
                    </a:cubicBezTo>
                    <a:cubicBezTo>
                      <a:pt x="2229" y="9187"/>
                      <a:pt x="2627" y="9264"/>
                      <a:pt x="3025" y="9264"/>
                    </a:cubicBezTo>
                    <a:cubicBezTo>
                      <a:pt x="4414" y="9264"/>
                      <a:pt x="5548" y="8337"/>
                      <a:pt x="5548" y="7422"/>
                    </a:cubicBezTo>
                    <a:cubicBezTo>
                      <a:pt x="5559" y="6752"/>
                      <a:pt x="5270" y="6109"/>
                      <a:pt x="4758" y="5673"/>
                    </a:cubicBezTo>
                    <a:cubicBezTo>
                      <a:pt x="4758" y="5673"/>
                      <a:pt x="4997" y="5411"/>
                      <a:pt x="4703" y="4861"/>
                    </a:cubicBezTo>
                    <a:cubicBezTo>
                      <a:pt x="4703" y="4861"/>
                      <a:pt x="4976" y="4507"/>
                      <a:pt x="4758" y="3940"/>
                    </a:cubicBezTo>
                    <a:cubicBezTo>
                      <a:pt x="4758" y="3940"/>
                      <a:pt x="6474" y="3106"/>
                      <a:pt x="5880" y="1521"/>
                    </a:cubicBezTo>
                    <a:cubicBezTo>
                      <a:pt x="5417" y="262"/>
                      <a:pt x="4115" y="0"/>
                      <a:pt x="313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4" name="Google Shape;9284;p75"/>
              <p:cNvSpPr/>
              <p:nvPr/>
            </p:nvSpPr>
            <p:spPr>
              <a:xfrm>
                <a:off x="1794193" y="3316550"/>
                <a:ext cx="199552" cy="383257"/>
              </a:xfrm>
              <a:custGeom>
                <a:avLst/>
                <a:gdLst/>
                <a:ahLst/>
                <a:cxnLst/>
                <a:rect l="l" t="t" r="r" b="b"/>
                <a:pathLst>
                  <a:path w="7896" h="15165" extrusionOk="0">
                    <a:moveTo>
                      <a:pt x="4648" y="0"/>
                    </a:moveTo>
                    <a:lnTo>
                      <a:pt x="4648" y="4191"/>
                    </a:lnTo>
                    <a:cubicBezTo>
                      <a:pt x="4648" y="4191"/>
                      <a:pt x="1733" y="6812"/>
                      <a:pt x="125" y="6959"/>
                    </a:cubicBezTo>
                    <a:lnTo>
                      <a:pt x="0" y="7563"/>
                    </a:lnTo>
                    <a:cubicBezTo>
                      <a:pt x="0" y="7563"/>
                      <a:pt x="2839" y="6719"/>
                      <a:pt x="4239" y="5558"/>
                    </a:cubicBezTo>
                    <a:lnTo>
                      <a:pt x="4239" y="5558"/>
                    </a:lnTo>
                    <a:cubicBezTo>
                      <a:pt x="4054" y="5722"/>
                      <a:pt x="1139" y="8283"/>
                      <a:pt x="55" y="8375"/>
                    </a:cubicBezTo>
                    <a:lnTo>
                      <a:pt x="550" y="8969"/>
                    </a:lnTo>
                    <a:cubicBezTo>
                      <a:pt x="550" y="8969"/>
                      <a:pt x="4169" y="7068"/>
                      <a:pt x="4299" y="6294"/>
                    </a:cubicBezTo>
                    <a:lnTo>
                      <a:pt x="4299" y="15165"/>
                    </a:lnTo>
                    <a:lnTo>
                      <a:pt x="5754" y="15165"/>
                    </a:lnTo>
                    <a:lnTo>
                      <a:pt x="5754" y="8081"/>
                    </a:lnTo>
                    <a:cubicBezTo>
                      <a:pt x="6283" y="8931"/>
                      <a:pt x="7187" y="8986"/>
                      <a:pt x="7416" y="8986"/>
                    </a:cubicBezTo>
                    <a:lnTo>
                      <a:pt x="7471" y="8986"/>
                    </a:lnTo>
                    <a:lnTo>
                      <a:pt x="7841" y="8577"/>
                    </a:lnTo>
                    <a:cubicBezTo>
                      <a:pt x="6713" y="8468"/>
                      <a:pt x="6217" y="7340"/>
                      <a:pt x="6217" y="7340"/>
                    </a:cubicBezTo>
                    <a:lnTo>
                      <a:pt x="6217" y="7340"/>
                    </a:lnTo>
                    <a:cubicBezTo>
                      <a:pt x="6768" y="7705"/>
                      <a:pt x="7405" y="7754"/>
                      <a:pt x="7716" y="7754"/>
                    </a:cubicBezTo>
                    <a:cubicBezTo>
                      <a:pt x="7825" y="7754"/>
                      <a:pt x="7896" y="7749"/>
                      <a:pt x="7896" y="7749"/>
                    </a:cubicBezTo>
                    <a:lnTo>
                      <a:pt x="7765" y="7155"/>
                    </a:lnTo>
                    <a:cubicBezTo>
                      <a:pt x="7667" y="7166"/>
                      <a:pt x="7569" y="7171"/>
                      <a:pt x="7471" y="7171"/>
                    </a:cubicBezTo>
                    <a:cubicBezTo>
                      <a:pt x="6081" y="7171"/>
                      <a:pt x="5792" y="5978"/>
                      <a:pt x="5792" y="5978"/>
                    </a:cubicBezTo>
                    <a:lnTo>
                      <a:pt x="5792" y="556"/>
                    </a:lnTo>
                    <a:cubicBezTo>
                      <a:pt x="5400" y="354"/>
                      <a:pt x="5013" y="175"/>
                      <a:pt x="464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85" name="Google Shape;9285;p75"/>
            <p:cNvSpPr/>
            <p:nvPr/>
          </p:nvSpPr>
          <p:spPr>
            <a:xfrm>
              <a:off x="1512152" y="3450115"/>
              <a:ext cx="732650" cy="863056"/>
            </a:xfrm>
            <a:custGeom>
              <a:avLst/>
              <a:gdLst/>
              <a:ahLst/>
              <a:cxnLst/>
              <a:rect l="l" t="t" r="r" b="b"/>
              <a:pathLst>
                <a:path w="28990" h="34150" extrusionOk="0">
                  <a:moveTo>
                    <a:pt x="2235" y="1"/>
                  </a:moveTo>
                  <a:cubicBezTo>
                    <a:pt x="1968" y="6"/>
                    <a:pt x="1695" y="44"/>
                    <a:pt x="1439" y="121"/>
                  </a:cubicBezTo>
                  <a:cubicBezTo>
                    <a:pt x="1" y="508"/>
                    <a:pt x="1014" y="2061"/>
                    <a:pt x="1090" y="2796"/>
                  </a:cubicBezTo>
                  <a:cubicBezTo>
                    <a:pt x="1145" y="3515"/>
                    <a:pt x="1586" y="4698"/>
                    <a:pt x="1586" y="4698"/>
                  </a:cubicBezTo>
                  <a:cubicBezTo>
                    <a:pt x="1363" y="5657"/>
                    <a:pt x="2305" y="6981"/>
                    <a:pt x="2305" y="6981"/>
                  </a:cubicBezTo>
                  <a:cubicBezTo>
                    <a:pt x="1842" y="8180"/>
                    <a:pt x="2398" y="8736"/>
                    <a:pt x="2398" y="8736"/>
                  </a:cubicBezTo>
                  <a:cubicBezTo>
                    <a:pt x="1919" y="9509"/>
                    <a:pt x="2414" y="10915"/>
                    <a:pt x="2414" y="10915"/>
                  </a:cubicBezTo>
                  <a:cubicBezTo>
                    <a:pt x="1510" y="12686"/>
                    <a:pt x="2289" y="13830"/>
                    <a:pt x="2289" y="13830"/>
                  </a:cubicBezTo>
                  <a:cubicBezTo>
                    <a:pt x="1641" y="14713"/>
                    <a:pt x="1973" y="16282"/>
                    <a:pt x="1973" y="16282"/>
                  </a:cubicBezTo>
                  <a:cubicBezTo>
                    <a:pt x="938" y="17917"/>
                    <a:pt x="1826" y="19781"/>
                    <a:pt x="1826" y="19781"/>
                  </a:cubicBezTo>
                  <a:cubicBezTo>
                    <a:pt x="1494" y="21077"/>
                    <a:pt x="1733" y="22380"/>
                    <a:pt x="1733" y="22380"/>
                  </a:cubicBezTo>
                  <a:cubicBezTo>
                    <a:pt x="1401" y="24298"/>
                    <a:pt x="2213" y="24963"/>
                    <a:pt x="2213" y="24963"/>
                  </a:cubicBezTo>
                  <a:cubicBezTo>
                    <a:pt x="2360" y="27584"/>
                    <a:pt x="4937" y="27954"/>
                    <a:pt x="4937" y="27954"/>
                  </a:cubicBezTo>
                  <a:cubicBezTo>
                    <a:pt x="5395" y="28880"/>
                    <a:pt x="6125" y="29158"/>
                    <a:pt x="6839" y="29158"/>
                  </a:cubicBezTo>
                  <a:cubicBezTo>
                    <a:pt x="7907" y="29158"/>
                    <a:pt x="8942" y="28526"/>
                    <a:pt x="8942" y="28526"/>
                  </a:cubicBezTo>
                  <a:cubicBezTo>
                    <a:pt x="9286" y="28641"/>
                    <a:pt x="9645" y="28706"/>
                    <a:pt x="10010" y="28717"/>
                  </a:cubicBezTo>
                  <a:cubicBezTo>
                    <a:pt x="10893" y="28717"/>
                    <a:pt x="11138" y="28177"/>
                    <a:pt x="11710" y="27954"/>
                  </a:cubicBezTo>
                  <a:cubicBezTo>
                    <a:pt x="11923" y="27861"/>
                    <a:pt x="12152" y="27812"/>
                    <a:pt x="12386" y="27801"/>
                  </a:cubicBezTo>
                  <a:cubicBezTo>
                    <a:pt x="12811" y="27801"/>
                    <a:pt x="13127" y="28030"/>
                    <a:pt x="13274" y="28581"/>
                  </a:cubicBezTo>
                  <a:cubicBezTo>
                    <a:pt x="13498" y="29393"/>
                    <a:pt x="13111" y="30646"/>
                    <a:pt x="12942" y="31899"/>
                  </a:cubicBezTo>
                  <a:cubicBezTo>
                    <a:pt x="12778" y="33136"/>
                    <a:pt x="13574" y="34150"/>
                    <a:pt x="13574" y="34150"/>
                  </a:cubicBezTo>
                  <a:lnTo>
                    <a:pt x="15454" y="34150"/>
                  </a:lnTo>
                  <a:cubicBezTo>
                    <a:pt x="15416" y="34150"/>
                    <a:pt x="15269" y="34111"/>
                    <a:pt x="15912" y="33005"/>
                  </a:cubicBezTo>
                  <a:cubicBezTo>
                    <a:pt x="16615" y="31823"/>
                    <a:pt x="15655" y="30679"/>
                    <a:pt x="16560" y="29240"/>
                  </a:cubicBezTo>
                  <a:cubicBezTo>
                    <a:pt x="17465" y="27801"/>
                    <a:pt x="17410" y="25976"/>
                    <a:pt x="17410" y="25976"/>
                  </a:cubicBezTo>
                  <a:cubicBezTo>
                    <a:pt x="17851" y="23540"/>
                    <a:pt x="16707" y="23470"/>
                    <a:pt x="15786" y="22434"/>
                  </a:cubicBezTo>
                  <a:cubicBezTo>
                    <a:pt x="15388" y="22009"/>
                    <a:pt x="14773" y="21884"/>
                    <a:pt x="14184" y="21884"/>
                  </a:cubicBezTo>
                  <a:cubicBezTo>
                    <a:pt x="13661" y="21895"/>
                    <a:pt x="13138" y="21971"/>
                    <a:pt x="12631" y="22124"/>
                  </a:cubicBezTo>
                  <a:cubicBezTo>
                    <a:pt x="12419" y="22042"/>
                    <a:pt x="12201" y="21998"/>
                    <a:pt x="11977" y="21993"/>
                  </a:cubicBezTo>
                  <a:cubicBezTo>
                    <a:pt x="11525" y="21977"/>
                    <a:pt x="11122" y="22254"/>
                    <a:pt x="10969" y="22674"/>
                  </a:cubicBezTo>
                  <a:cubicBezTo>
                    <a:pt x="10828" y="22625"/>
                    <a:pt x="10681" y="22598"/>
                    <a:pt x="10533" y="22598"/>
                  </a:cubicBezTo>
                  <a:cubicBezTo>
                    <a:pt x="9781" y="22598"/>
                    <a:pt x="9144" y="23213"/>
                    <a:pt x="9144" y="23213"/>
                  </a:cubicBezTo>
                  <a:cubicBezTo>
                    <a:pt x="9089" y="22837"/>
                    <a:pt x="8779" y="22734"/>
                    <a:pt x="8452" y="22734"/>
                  </a:cubicBezTo>
                  <a:cubicBezTo>
                    <a:pt x="8158" y="22745"/>
                    <a:pt x="7869" y="22805"/>
                    <a:pt x="7596" y="22903"/>
                  </a:cubicBezTo>
                  <a:cubicBezTo>
                    <a:pt x="7667" y="22036"/>
                    <a:pt x="6877" y="21720"/>
                    <a:pt x="6877" y="21720"/>
                  </a:cubicBezTo>
                  <a:cubicBezTo>
                    <a:pt x="7542" y="20467"/>
                    <a:pt x="6599" y="19639"/>
                    <a:pt x="6599" y="19639"/>
                  </a:cubicBezTo>
                  <a:cubicBezTo>
                    <a:pt x="7689" y="18070"/>
                    <a:pt x="7024" y="16266"/>
                    <a:pt x="7024" y="16266"/>
                  </a:cubicBezTo>
                  <a:cubicBezTo>
                    <a:pt x="7487" y="14402"/>
                    <a:pt x="6452" y="13367"/>
                    <a:pt x="6452" y="13367"/>
                  </a:cubicBezTo>
                  <a:cubicBezTo>
                    <a:pt x="7558" y="11890"/>
                    <a:pt x="6251" y="10528"/>
                    <a:pt x="6251" y="10528"/>
                  </a:cubicBezTo>
                  <a:cubicBezTo>
                    <a:pt x="6670" y="10120"/>
                    <a:pt x="6523" y="9231"/>
                    <a:pt x="6490" y="9013"/>
                  </a:cubicBezTo>
                  <a:lnTo>
                    <a:pt x="6490" y="9013"/>
                  </a:lnTo>
                  <a:cubicBezTo>
                    <a:pt x="6665" y="9983"/>
                    <a:pt x="7733" y="10049"/>
                    <a:pt x="8032" y="10049"/>
                  </a:cubicBezTo>
                  <a:lnTo>
                    <a:pt x="8109" y="10049"/>
                  </a:lnTo>
                  <a:cubicBezTo>
                    <a:pt x="8196" y="10899"/>
                    <a:pt x="9280" y="11002"/>
                    <a:pt x="9814" y="11002"/>
                  </a:cubicBezTo>
                  <a:cubicBezTo>
                    <a:pt x="9989" y="11002"/>
                    <a:pt x="10103" y="10991"/>
                    <a:pt x="10103" y="10991"/>
                  </a:cubicBezTo>
                  <a:cubicBezTo>
                    <a:pt x="10272" y="11743"/>
                    <a:pt x="10735" y="11934"/>
                    <a:pt x="11166" y="11934"/>
                  </a:cubicBezTo>
                  <a:cubicBezTo>
                    <a:pt x="11476" y="11923"/>
                    <a:pt x="11781" y="11847"/>
                    <a:pt x="12059" y="11711"/>
                  </a:cubicBezTo>
                  <a:cubicBezTo>
                    <a:pt x="12479" y="12119"/>
                    <a:pt x="13013" y="12245"/>
                    <a:pt x="13525" y="12245"/>
                  </a:cubicBezTo>
                  <a:cubicBezTo>
                    <a:pt x="14413" y="12245"/>
                    <a:pt x="15230" y="11858"/>
                    <a:pt x="15230" y="11858"/>
                  </a:cubicBezTo>
                  <a:cubicBezTo>
                    <a:pt x="15454" y="12076"/>
                    <a:pt x="15759" y="12196"/>
                    <a:pt x="16070" y="12179"/>
                  </a:cubicBezTo>
                  <a:cubicBezTo>
                    <a:pt x="16963" y="12179"/>
                    <a:pt x="17977" y="11471"/>
                    <a:pt x="17977" y="11471"/>
                  </a:cubicBezTo>
                  <a:cubicBezTo>
                    <a:pt x="18173" y="11536"/>
                    <a:pt x="18369" y="11569"/>
                    <a:pt x="18571" y="11569"/>
                  </a:cubicBezTo>
                  <a:cubicBezTo>
                    <a:pt x="19699" y="11569"/>
                    <a:pt x="19987" y="10387"/>
                    <a:pt x="19987" y="10387"/>
                  </a:cubicBezTo>
                  <a:lnTo>
                    <a:pt x="20031" y="10387"/>
                  </a:lnTo>
                  <a:cubicBezTo>
                    <a:pt x="21617" y="10387"/>
                    <a:pt x="21927" y="9297"/>
                    <a:pt x="21927" y="9297"/>
                  </a:cubicBezTo>
                  <a:cubicBezTo>
                    <a:pt x="22123" y="9362"/>
                    <a:pt x="22331" y="9400"/>
                    <a:pt x="22538" y="9406"/>
                  </a:cubicBezTo>
                  <a:cubicBezTo>
                    <a:pt x="22946" y="9406"/>
                    <a:pt x="23066" y="9188"/>
                    <a:pt x="23110" y="9052"/>
                  </a:cubicBezTo>
                  <a:lnTo>
                    <a:pt x="23110" y="9052"/>
                  </a:lnTo>
                  <a:cubicBezTo>
                    <a:pt x="22924" y="10365"/>
                    <a:pt x="23753" y="10583"/>
                    <a:pt x="23753" y="10583"/>
                  </a:cubicBezTo>
                  <a:cubicBezTo>
                    <a:pt x="23382" y="11945"/>
                    <a:pt x="23458" y="13018"/>
                    <a:pt x="23458" y="13018"/>
                  </a:cubicBezTo>
                  <a:cubicBezTo>
                    <a:pt x="22554" y="15307"/>
                    <a:pt x="24031" y="16212"/>
                    <a:pt x="24031" y="16212"/>
                  </a:cubicBezTo>
                  <a:cubicBezTo>
                    <a:pt x="22941" y="17574"/>
                    <a:pt x="23753" y="18903"/>
                    <a:pt x="23753" y="18903"/>
                  </a:cubicBezTo>
                  <a:cubicBezTo>
                    <a:pt x="23344" y="19514"/>
                    <a:pt x="23529" y="21377"/>
                    <a:pt x="23529" y="21377"/>
                  </a:cubicBezTo>
                  <a:cubicBezTo>
                    <a:pt x="22995" y="21982"/>
                    <a:pt x="22723" y="23257"/>
                    <a:pt x="22723" y="23257"/>
                  </a:cubicBezTo>
                  <a:cubicBezTo>
                    <a:pt x="20892" y="24031"/>
                    <a:pt x="20985" y="25655"/>
                    <a:pt x="20985" y="25655"/>
                  </a:cubicBezTo>
                  <a:cubicBezTo>
                    <a:pt x="21099" y="25704"/>
                    <a:pt x="21197" y="25785"/>
                    <a:pt x="21263" y="25894"/>
                  </a:cubicBezTo>
                  <a:cubicBezTo>
                    <a:pt x="21524" y="26281"/>
                    <a:pt x="22167" y="26706"/>
                    <a:pt x="22167" y="26706"/>
                  </a:cubicBezTo>
                  <a:cubicBezTo>
                    <a:pt x="21448" y="27039"/>
                    <a:pt x="20805" y="29398"/>
                    <a:pt x="20598" y="29970"/>
                  </a:cubicBezTo>
                  <a:cubicBezTo>
                    <a:pt x="20543" y="30134"/>
                    <a:pt x="20609" y="30210"/>
                    <a:pt x="20734" y="30210"/>
                  </a:cubicBezTo>
                  <a:cubicBezTo>
                    <a:pt x="21061" y="30210"/>
                    <a:pt x="21824" y="29692"/>
                    <a:pt x="22020" y="28864"/>
                  </a:cubicBezTo>
                  <a:cubicBezTo>
                    <a:pt x="22314" y="27736"/>
                    <a:pt x="23126" y="27333"/>
                    <a:pt x="23126" y="27333"/>
                  </a:cubicBezTo>
                  <a:cubicBezTo>
                    <a:pt x="23513" y="28194"/>
                    <a:pt x="24140" y="28466"/>
                    <a:pt x="24793" y="28466"/>
                  </a:cubicBezTo>
                  <a:cubicBezTo>
                    <a:pt x="25507" y="28466"/>
                    <a:pt x="26248" y="28145"/>
                    <a:pt x="26744" y="27921"/>
                  </a:cubicBezTo>
                  <a:cubicBezTo>
                    <a:pt x="27681" y="27496"/>
                    <a:pt x="27589" y="25355"/>
                    <a:pt x="27589" y="25355"/>
                  </a:cubicBezTo>
                  <a:cubicBezTo>
                    <a:pt x="27589" y="25355"/>
                    <a:pt x="27905" y="25230"/>
                    <a:pt x="28439" y="23731"/>
                  </a:cubicBezTo>
                  <a:cubicBezTo>
                    <a:pt x="28989" y="22260"/>
                    <a:pt x="28215" y="21154"/>
                    <a:pt x="28215" y="21154"/>
                  </a:cubicBezTo>
                  <a:cubicBezTo>
                    <a:pt x="28864" y="19159"/>
                    <a:pt x="27790" y="17999"/>
                    <a:pt x="27790" y="17999"/>
                  </a:cubicBezTo>
                  <a:cubicBezTo>
                    <a:pt x="28733" y="16429"/>
                    <a:pt x="27774" y="15045"/>
                    <a:pt x="27774" y="15045"/>
                  </a:cubicBezTo>
                  <a:cubicBezTo>
                    <a:pt x="28570" y="13700"/>
                    <a:pt x="27698" y="12408"/>
                    <a:pt x="27698" y="12408"/>
                  </a:cubicBezTo>
                  <a:cubicBezTo>
                    <a:pt x="28493" y="11264"/>
                    <a:pt x="27921" y="9771"/>
                    <a:pt x="27921" y="9771"/>
                  </a:cubicBezTo>
                  <a:cubicBezTo>
                    <a:pt x="28935" y="8294"/>
                    <a:pt x="27976" y="7335"/>
                    <a:pt x="27976" y="7335"/>
                  </a:cubicBezTo>
                  <a:cubicBezTo>
                    <a:pt x="27976" y="7335"/>
                    <a:pt x="28602" y="7155"/>
                    <a:pt x="28531" y="5145"/>
                  </a:cubicBezTo>
                  <a:cubicBezTo>
                    <a:pt x="28482" y="3417"/>
                    <a:pt x="26913" y="3297"/>
                    <a:pt x="26472" y="3297"/>
                  </a:cubicBezTo>
                  <a:cubicBezTo>
                    <a:pt x="26395" y="3297"/>
                    <a:pt x="26352" y="3297"/>
                    <a:pt x="26352" y="3297"/>
                  </a:cubicBezTo>
                  <a:cubicBezTo>
                    <a:pt x="25976" y="2894"/>
                    <a:pt x="25611" y="2753"/>
                    <a:pt x="25289" y="2753"/>
                  </a:cubicBezTo>
                  <a:cubicBezTo>
                    <a:pt x="24532" y="2753"/>
                    <a:pt x="23998" y="3537"/>
                    <a:pt x="23998" y="3537"/>
                  </a:cubicBezTo>
                  <a:cubicBezTo>
                    <a:pt x="23894" y="3510"/>
                    <a:pt x="23796" y="3494"/>
                    <a:pt x="23693" y="3494"/>
                  </a:cubicBezTo>
                  <a:cubicBezTo>
                    <a:pt x="22614" y="3494"/>
                    <a:pt x="21764" y="5014"/>
                    <a:pt x="21764" y="5014"/>
                  </a:cubicBezTo>
                  <a:lnTo>
                    <a:pt x="21688" y="5014"/>
                  </a:lnTo>
                  <a:cubicBezTo>
                    <a:pt x="20527" y="5014"/>
                    <a:pt x="20603" y="5826"/>
                    <a:pt x="20603" y="5826"/>
                  </a:cubicBezTo>
                  <a:cubicBezTo>
                    <a:pt x="20402" y="5771"/>
                    <a:pt x="20189" y="5744"/>
                    <a:pt x="19982" y="5744"/>
                  </a:cubicBezTo>
                  <a:cubicBezTo>
                    <a:pt x="19306" y="5733"/>
                    <a:pt x="18680" y="6098"/>
                    <a:pt x="18353" y="6692"/>
                  </a:cubicBezTo>
                  <a:cubicBezTo>
                    <a:pt x="18113" y="6567"/>
                    <a:pt x="17846" y="6501"/>
                    <a:pt x="17579" y="6501"/>
                  </a:cubicBezTo>
                  <a:cubicBezTo>
                    <a:pt x="16669" y="6501"/>
                    <a:pt x="16102" y="7302"/>
                    <a:pt x="16102" y="7302"/>
                  </a:cubicBezTo>
                  <a:cubicBezTo>
                    <a:pt x="15868" y="7237"/>
                    <a:pt x="15628" y="7204"/>
                    <a:pt x="15383" y="7204"/>
                  </a:cubicBezTo>
                  <a:cubicBezTo>
                    <a:pt x="14364" y="7204"/>
                    <a:pt x="13819" y="7815"/>
                    <a:pt x="13819" y="7815"/>
                  </a:cubicBezTo>
                  <a:cubicBezTo>
                    <a:pt x="13312" y="7155"/>
                    <a:pt x="12718" y="6965"/>
                    <a:pt x="12206" y="6965"/>
                  </a:cubicBezTo>
                  <a:cubicBezTo>
                    <a:pt x="11770" y="6970"/>
                    <a:pt x="11334" y="7095"/>
                    <a:pt x="10958" y="7319"/>
                  </a:cubicBezTo>
                  <a:cubicBezTo>
                    <a:pt x="10920" y="6382"/>
                    <a:pt x="10179" y="6234"/>
                    <a:pt x="9722" y="6234"/>
                  </a:cubicBezTo>
                  <a:cubicBezTo>
                    <a:pt x="9596" y="6234"/>
                    <a:pt x="9476" y="6245"/>
                    <a:pt x="9351" y="6267"/>
                  </a:cubicBezTo>
                  <a:cubicBezTo>
                    <a:pt x="9188" y="5215"/>
                    <a:pt x="7580" y="5030"/>
                    <a:pt x="7580" y="5030"/>
                  </a:cubicBezTo>
                  <a:cubicBezTo>
                    <a:pt x="8098" y="3761"/>
                    <a:pt x="6681" y="3319"/>
                    <a:pt x="6681" y="3319"/>
                  </a:cubicBezTo>
                  <a:cubicBezTo>
                    <a:pt x="6736" y="2175"/>
                    <a:pt x="5591" y="1804"/>
                    <a:pt x="5591" y="1804"/>
                  </a:cubicBezTo>
                  <a:cubicBezTo>
                    <a:pt x="5417" y="578"/>
                    <a:pt x="4768" y="300"/>
                    <a:pt x="4229" y="300"/>
                  </a:cubicBezTo>
                  <a:cubicBezTo>
                    <a:pt x="3951" y="306"/>
                    <a:pt x="3679" y="366"/>
                    <a:pt x="3428" y="475"/>
                  </a:cubicBezTo>
                  <a:cubicBezTo>
                    <a:pt x="3428" y="475"/>
                    <a:pt x="3085" y="1"/>
                    <a:pt x="2235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75"/>
            <p:cNvSpPr/>
            <p:nvPr/>
          </p:nvSpPr>
          <p:spPr>
            <a:xfrm>
              <a:off x="1727524" y="2620015"/>
              <a:ext cx="283861" cy="436153"/>
            </a:xfrm>
            <a:custGeom>
              <a:avLst/>
              <a:gdLst/>
              <a:ahLst/>
              <a:cxnLst/>
              <a:rect l="l" t="t" r="r" b="b"/>
              <a:pathLst>
                <a:path w="11232" h="17258" extrusionOk="0">
                  <a:moveTo>
                    <a:pt x="6136" y="0"/>
                  </a:moveTo>
                  <a:cubicBezTo>
                    <a:pt x="6125" y="0"/>
                    <a:pt x="6115" y="0"/>
                    <a:pt x="6109" y="6"/>
                  </a:cubicBezTo>
                  <a:cubicBezTo>
                    <a:pt x="6033" y="60"/>
                    <a:pt x="5564" y="872"/>
                    <a:pt x="5504" y="1172"/>
                  </a:cubicBezTo>
                  <a:cubicBezTo>
                    <a:pt x="5472" y="1357"/>
                    <a:pt x="5292" y="1412"/>
                    <a:pt x="5117" y="1412"/>
                  </a:cubicBezTo>
                  <a:cubicBezTo>
                    <a:pt x="5008" y="1412"/>
                    <a:pt x="4905" y="1395"/>
                    <a:pt x="4807" y="1363"/>
                  </a:cubicBezTo>
                  <a:cubicBezTo>
                    <a:pt x="4676" y="1324"/>
                    <a:pt x="4676" y="98"/>
                    <a:pt x="4676" y="98"/>
                  </a:cubicBezTo>
                  <a:cubicBezTo>
                    <a:pt x="4109" y="98"/>
                    <a:pt x="3543" y="551"/>
                    <a:pt x="3543" y="551"/>
                  </a:cubicBezTo>
                  <a:lnTo>
                    <a:pt x="3733" y="1608"/>
                  </a:lnTo>
                  <a:cubicBezTo>
                    <a:pt x="3205" y="2060"/>
                    <a:pt x="3412" y="2491"/>
                    <a:pt x="3412" y="2491"/>
                  </a:cubicBezTo>
                  <a:cubicBezTo>
                    <a:pt x="2676" y="3035"/>
                    <a:pt x="2791" y="4223"/>
                    <a:pt x="2355" y="4223"/>
                  </a:cubicBezTo>
                  <a:cubicBezTo>
                    <a:pt x="1968" y="4207"/>
                    <a:pt x="1973" y="4027"/>
                    <a:pt x="1843" y="4027"/>
                  </a:cubicBezTo>
                  <a:cubicBezTo>
                    <a:pt x="1826" y="4027"/>
                    <a:pt x="1810" y="4033"/>
                    <a:pt x="1788" y="4038"/>
                  </a:cubicBezTo>
                  <a:cubicBezTo>
                    <a:pt x="1619" y="4114"/>
                    <a:pt x="1374" y="4360"/>
                    <a:pt x="1586" y="4507"/>
                  </a:cubicBezTo>
                  <a:cubicBezTo>
                    <a:pt x="1772" y="4676"/>
                    <a:pt x="1603" y="4676"/>
                    <a:pt x="1379" y="4959"/>
                  </a:cubicBezTo>
                  <a:cubicBezTo>
                    <a:pt x="1134" y="5242"/>
                    <a:pt x="1646" y="5809"/>
                    <a:pt x="1832" y="5885"/>
                  </a:cubicBezTo>
                  <a:cubicBezTo>
                    <a:pt x="1848" y="5885"/>
                    <a:pt x="1859" y="5891"/>
                    <a:pt x="1870" y="5885"/>
                  </a:cubicBezTo>
                  <a:cubicBezTo>
                    <a:pt x="2120" y="5885"/>
                    <a:pt x="2965" y="5449"/>
                    <a:pt x="2965" y="5449"/>
                  </a:cubicBezTo>
                  <a:lnTo>
                    <a:pt x="2965" y="5449"/>
                  </a:lnTo>
                  <a:cubicBezTo>
                    <a:pt x="2731" y="5940"/>
                    <a:pt x="2769" y="6621"/>
                    <a:pt x="2769" y="6621"/>
                  </a:cubicBezTo>
                  <a:cubicBezTo>
                    <a:pt x="2769" y="6621"/>
                    <a:pt x="2622" y="6212"/>
                    <a:pt x="2268" y="6212"/>
                  </a:cubicBezTo>
                  <a:cubicBezTo>
                    <a:pt x="2186" y="6212"/>
                    <a:pt x="2104" y="6229"/>
                    <a:pt x="2033" y="6261"/>
                  </a:cubicBezTo>
                  <a:cubicBezTo>
                    <a:pt x="1505" y="6468"/>
                    <a:pt x="1488" y="6866"/>
                    <a:pt x="1488" y="6866"/>
                  </a:cubicBezTo>
                  <a:cubicBezTo>
                    <a:pt x="1864" y="6882"/>
                    <a:pt x="2017" y="7258"/>
                    <a:pt x="2017" y="7258"/>
                  </a:cubicBezTo>
                  <a:cubicBezTo>
                    <a:pt x="1" y="10631"/>
                    <a:pt x="1" y="15890"/>
                    <a:pt x="682" y="16647"/>
                  </a:cubicBezTo>
                  <a:cubicBezTo>
                    <a:pt x="1069" y="17056"/>
                    <a:pt x="1565" y="17257"/>
                    <a:pt x="2295" y="17257"/>
                  </a:cubicBezTo>
                  <a:cubicBezTo>
                    <a:pt x="2867" y="17257"/>
                    <a:pt x="3586" y="17126"/>
                    <a:pt x="4507" y="16870"/>
                  </a:cubicBezTo>
                  <a:cubicBezTo>
                    <a:pt x="6599" y="16266"/>
                    <a:pt x="10043" y="13835"/>
                    <a:pt x="10632" y="11329"/>
                  </a:cubicBezTo>
                  <a:cubicBezTo>
                    <a:pt x="11231" y="8822"/>
                    <a:pt x="9161" y="7389"/>
                    <a:pt x="9161" y="7389"/>
                  </a:cubicBezTo>
                  <a:cubicBezTo>
                    <a:pt x="9161" y="7389"/>
                    <a:pt x="9237" y="6654"/>
                    <a:pt x="9161" y="5166"/>
                  </a:cubicBezTo>
                  <a:cubicBezTo>
                    <a:pt x="9111" y="3847"/>
                    <a:pt x="8169" y="3771"/>
                    <a:pt x="7956" y="3771"/>
                  </a:cubicBezTo>
                  <a:lnTo>
                    <a:pt x="7918" y="3771"/>
                  </a:lnTo>
                  <a:cubicBezTo>
                    <a:pt x="8027" y="2338"/>
                    <a:pt x="6654" y="1924"/>
                    <a:pt x="6654" y="1733"/>
                  </a:cubicBezTo>
                  <a:cubicBezTo>
                    <a:pt x="6670" y="1532"/>
                    <a:pt x="7068" y="829"/>
                    <a:pt x="7144" y="507"/>
                  </a:cubicBezTo>
                  <a:cubicBezTo>
                    <a:pt x="7232" y="218"/>
                    <a:pt x="6332" y="0"/>
                    <a:pt x="613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7" name="Google Shape;9287;p75"/>
          <p:cNvGrpSpPr/>
          <p:nvPr/>
        </p:nvGrpSpPr>
        <p:grpSpPr>
          <a:xfrm>
            <a:off x="7280398" y="2805793"/>
            <a:ext cx="939202" cy="1588073"/>
            <a:chOff x="7280398" y="2805793"/>
            <a:chExt cx="939202" cy="1588073"/>
          </a:xfrm>
        </p:grpSpPr>
        <p:grpSp>
          <p:nvGrpSpPr>
            <p:cNvPr id="9288" name="Google Shape;9288;p75"/>
            <p:cNvGrpSpPr/>
            <p:nvPr/>
          </p:nvGrpSpPr>
          <p:grpSpPr>
            <a:xfrm>
              <a:off x="7280398" y="2805793"/>
              <a:ext cx="939202" cy="1588073"/>
              <a:chOff x="7280398" y="2805793"/>
              <a:chExt cx="939202" cy="1588073"/>
            </a:xfrm>
          </p:grpSpPr>
          <p:sp>
            <p:nvSpPr>
              <p:cNvPr id="9289" name="Google Shape;9289;p75"/>
              <p:cNvSpPr/>
              <p:nvPr/>
            </p:nvSpPr>
            <p:spPr>
              <a:xfrm>
                <a:off x="7280398" y="3729250"/>
                <a:ext cx="595597" cy="664616"/>
              </a:xfrm>
              <a:custGeom>
                <a:avLst/>
                <a:gdLst/>
                <a:ahLst/>
                <a:cxnLst/>
                <a:rect l="l" t="t" r="r" b="b"/>
                <a:pathLst>
                  <a:path w="23567" h="26298" extrusionOk="0">
                    <a:moveTo>
                      <a:pt x="0" y="1"/>
                    </a:moveTo>
                    <a:lnTo>
                      <a:pt x="0" y="1745"/>
                    </a:lnTo>
                    <a:lnTo>
                      <a:pt x="4397" y="1745"/>
                    </a:lnTo>
                    <a:lnTo>
                      <a:pt x="4397" y="25426"/>
                    </a:lnTo>
                    <a:lnTo>
                      <a:pt x="5269" y="26298"/>
                    </a:lnTo>
                    <a:lnTo>
                      <a:pt x="22695" y="26298"/>
                    </a:lnTo>
                    <a:lnTo>
                      <a:pt x="23567" y="25426"/>
                    </a:lnTo>
                    <a:lnTo>
                      <a:pt x="23567" y="9395"/>
                    </a:lnTo>
                    <a:lnTo>
                      <a:pt x="21823" y="9395"/>
                    </a:lnTo>
                    <a:lnTo>
                      <a:pt x="21823" y="24554"/>
                    </a:lnTo>
                    <a:lnTo>
                      <a:pt x="6141" y="24554"/>
                    </a:lnTo>
                    <a:lnTo>
                      <a:pt x="6141" y="873"/>
                    </a:lnTo>
                    <a:lnTo>
                      <a:pt x="5269" y="1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0" name="Google Shape;9290;p75"/>
              <p:cNvSpPr/>
              <p:nvPr/>
            </p:nvSpPr>
            <p:spPr>
              <a:xfrm>
                <a:off x="7491348" y="2805793"/>
                <a:ext cx="728252" cy="1195061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47287" extrusionOk="0">
                    <a:moveTo>
                      <a:pt x="8011" y="0"/>
                    </a:moveTo>
                    <a:lnTo>
                      <a:pt x="1" y="5574"/>
                    </a:lnTo>
                    <a:lnTo>
                      <a:pt x="1" y="34508"/>
                    </a:lnTo>
                    <a:lnTo>
                      <a:pt x="5810" y="40317"/>
                    </a:lnTo>
                    <a:lnTo>
                      <a:pt x="5810" y="44327"/>
                    </a:lnTo>
                    <a:lnTo>
                      <a:pt x="9122" y="44327"/>
                    </a:lnTo>
                    <a:lnTo>
                      <a:pt x="9122" y="40317"/>
                    </a:lnTo>
                    <a:lnTo>
                      <a:pt x="12490" y="40317"/>
                    </a:lnTo>
                    <a:lnTo>
                      <a:pt x="12490" y="47286"/>
                    </a:lnTo>
                    <a:lnTo>
                      <a:pt x="16326" y="47286"/>
                    </a:lnTo>
                    <a:lnTo>
                      <a:pt x="16326" y="40317"/>
                    </a:lnTo>
                    <a:lnTo>
                      <a:pt x="23006" y="40317"/>
                    </a:lnTo>
                    <a:lnTo>
                      <a:pt x="28815" y="34508"/>
                    </a:lnTo>
                    <a:lnTo>
                      <a:pt x="28815" y="5574"/>
                    </a:lnTo>
                    <a:lnTo>
                      <a:pt x="20805" y="0"/>
                    </a:lnTo>
                    <a:close/>
                  </a:path>
                </a:pathLst>
              </a:custGeom>
              <a:solidFill>
                <a:srgbClr val="FFFEFD"/>
              </a:solidFill>
              <a:ln w="19050" cap="flat" cmpd="sng">
                <a:solidFill>
                  <a:srgbClr val="CAD3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1" name="Google Shape;9291;p75"/>
            <p:cNvSpPr/>
            <p:nvPr/>
          </p:nvSpPr>
          <p:spPr>
            <a:xfrm>
              <a:off x="7585286" y="3643197"/>
              <a:ext cx="540250" cy="342493"/>
            </a:xfrm>
            <a:custGeom>
              <a:avLst/>
              <a:gdLst/>
              <a:ahLst/>
              <a:cxnLst/>
              <a:rect l="l" t="t" r="r" b="b"/>
              <a:pathLst>
                <a:path w="21377" h="13552" extrusionOk="0">
                  <a:moveTo>
                    <a:pt x="0" y="0"/>
                  </a:moveTo>
                  <a:lnTo>
                    <a:pt x="0" y="213"/>
                  </a:lnTo>
                  <a:lnTo>
                    <a:pt x="4588" y="4801"/>
                  </a:lnTo>
                  <a:lnTo>
                    <a:pt x="9530" y="4801"/>
                  </a:lnTo>
                  <a:lnTo>
                    <a:pt x="9460" y="13552"/>
                  </a:lnTo>
                  <a:lnTo>
                    <a:pt x="11808" y="13552"/>
                  </a:lnTo>
                  <a:lnTo>
                    <a:pt x="11846" y="4801"/>
                  </a:lnTo>
                  <a:lnTo>
                    <a:pt x="16788" y="4801"/>
                  </a:lnTo>
                  <a:lnTo>
                    <a:pt x="21376" y="213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75"/>
            <p:cNvSpPr/>
            <p:nvPr/>
          </p:nvSpPr>
          <p:spPr>
            <a:xfrm>
              <a:off x="7585286" y="3507812"/>
              <a:ext cx="540250" cy="137735"/>
            </a:xfrm>
            <a:custGeom>
              <a:avLst/>
              <a:gdLst/>
              <a:ahLst/>
              <a:cxnLst/>
              <a:rect l="l" t="t" r="r" b="b"/>
              <a:pathLst>
                <a:path w="21377" h="5450" extrusionOk="0">
                  <a:moveTo>
                    <a:pt x="0" y="1"/>
                  </a:moveTo>
                  <a:lnTo>
                    <a:pt x="0" y="5450"/>
                  </a:lnTo>
                  <a:lnTo>
                    <a:pt x="21376" y="5450"/>
                  </a:lnTo>
                  <a:lnTo>
                    <a:pt x="21376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75"/>
            <p:cNvSpPr/>
            <p:nvPr/>
          </p:nvSpPr>
          <p:spPr>
            <a:xfrm>
              <a:off x="7585286" y="3379883"/>
              <a:ext cx="540250" cy="137735"/>
            </a:xfrm>
            <a:custGeom>
              <a:avLst/>
              <a:gdLst/>
              <a:ahLst/>
              <a:cxnLst/>
              <a:rect l="l" t="t" r="r" b="b"/>
              <a:pathLst>
                <a:path w="21377" h="5450" extrusionOk="0">
                  <a:moveTo>
                    <a:pt x="0" y="1"/>
                  </a:moveTo>
                  <a:lnTo>
                    <a:pt x="0" y="5450"/>
                  </a:lnTo>
                  <a:lnTo>
                    <a:pt x="21376" y="5450"/>
                  </a:lnTo>
                  <a:lnTo>
                    <a:pt x="21376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75"/>
            <p:cNvSpPr/>
            <p:nvPr/>
          </p:nvSpPr>
          <p:spPr>
            <a:xfrm>
              <a:off x="7585286" y="3251954"/>
              <a:ext cx="540250" cy="137735"/>
            </a:xfrm>
            <a:custGeom>
              <a:avLst/>
              <a:gdLst/>
              <a:ahLst/>
              <a:cxnLst/>
              <a:rect l="l" t="t" r="r" b="b"/>
              <a:pathLst>
                <a:path w="21377" h="5450" extrusionOk="0">
                  <a:moveTo>
                    <a:pt x="0" y="1"/>
                  </a:moveTo>
                  <a:lnTo>
                    <a:pt x="0" y="5450"/>
                  </a:lnTo>
                  <a:lnTo>
                    <a:pt x="21376" y="5450"/>
                  </a:lnTo>
                  <a:lnTo>
                    <a:pt x="21376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75"/>
            <p:cNvSpPr/>
            <p:nvPr/>
          </p:nvSpPr>
          <p:spPr>
            <a:xfrm>
              <a:off x="7585286" y="3124024"/>
              <a:ext cx="540250" cy="137735"/>
            </a:xfrm>
            <a:custGeom>
              <a:avLst/>
              <a:gdLst/>
              <a:ahLst/>
              <a:cxnLst/>
              <a:rect l="l" t="t" r="r" b="b"/>
              <a:pathLst>
                <a:path w="21377" h="5450" extrusionOk="0">
                  <a:moveTo>
                    <a:pt x="0" y="1"/>
                  </a:moveTo>
                  <a:lnTo>
                    <a:pt x="0" y="5450"/>
                  </a:lnTo>
                  <a:lnTo>
                    <a:pt x="21376" y="5450"/>
                  </a:lnTo>
                  <a:lnTo>
                    <a:pt x="21376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75"/>
            <p:cNvSpPr/>
            <p:nvPr/>
          </p:nvSpPr>
          <p:spPr>
            <a:xfrm>
              <a:off x="7585286" y="3002716"/>
              <a:ext cx="540250" cy="131114"/>
            </a:xfrm>
            <a:custGeom>
              <a:avLst/>
              <a:gdLst/>
              <a:ahLst/>
              <a:cxnLst/>
              <a:rect l="l" t="t" r="r" b="b"/>
              <a:pathLst>
                <a:path w="21377" h="5188" extrusionOk="0">
                  <a:moveTo>
                    <a:pt x="0" y="0"/>
                  </a:moveTo>
                  <a:lnTo>
                    <a:pt x="0" y="5187"/>
                  </a:lnTo>
                  <a:lnTo>
                    <a:pt x="21376" y="5187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7" name="Google Shape;9297;p75"/>
          <p:cNvGrpSpPr/>
          <p:nvPr/>
        </p:nvGrpSpPr>
        <p:grpSpPr>
          <a:xfrm>
            <a:off x="6530967" y="2825758"/>
            <a:ext cx="577856" cy="1566743"/>
            <a:chOff x="6530967" y="2825758"/>
            <a:chExt cx="577856" cy="1566743"/>
          </a:xfrm>
        </p:grpSpPr>
        <p:grpSp>
          <p:nvGrpSpPr>
            <p:cNvPr id="9298" name="Google Shape;9298;p75"/>
            <p:cNvGrpSpPr/>
            <p:nvPr/>
          </p:nvGrpSpPr>
          <p:grpSpPr>
            <a:xfrm>
              <a:off x="6530967" y="2825758"/>
              <a:ext cx="577856" cy="1566743"/>
              <a:chOff x="6530967" y="2825758"/>
              <a:chExt cx="577856" cy="1566743"/>
            </a:xfrm>
          </p:grpSpPr>
          <p:sp>
            <p:nvSpPr>
              <p:cNvPr id="9299" name="Google Shape;9299;p75"/>
              <p:cNvSpPr/>
              <p:nvPr/>
            </p:nvSpPr>
            <p:spPr>
              <a:xfrm>
                <a:off x="6624071" y="2830282"/>
                <a:ext cx="391673" cy="1562220"/>
              </a:xfrm>
              <a:custGeom>
                <a:avLst/>
                <a:gdLst/>
                <a:ahLst/>
                <a:cxnLst/>
                <a:rect l="l" t="t" r="r" b="b"/>
                <a:pathLst>
                  <a:path w="15498" h="61815" extrusionOk="0">
                    <a:moveTo>
                      <a:pt x="0" y="1"/>
                    </a:moveTo>
                    <a:lnTo>
                      <a:pt x="0" y="55145"/>
                    </a:lnTo>
                    <a:cubicBezTo>
                      <a:pt x="6" y="58823"/>
                      <a:pt x="2986" y="61803"/>
                      <a:pt x="6664" y="61809"/>
                    </a:cubicBezTo>
                    <a:lnTo>
                      <a:pt x="8833" y="61814"/>
                    </a:lnTo>
                    <a:cubicBezTo>
                      <a:pt x="12511" y="61809"/>
                      <a:pt x="15492" y="58828"/>
                      <a:pt x="15497" y="55150"/>
                    </a:cubicBezTo>
                    <a:lnTo>
                      <a:pt x="15497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0" name="Google Shape;9300;p75"/>
              <p:cNvSpPr/>
              <p:nvPr/>
            </p:nvSpPr>
            <p:spPr>
              <a:xfrm>
                <a:off x="6530967" y="2825758"/>
                <a:ext cx="577856" cy="89389"/>
              </a:xfrm>
              <a:custGeom>
                <a:avLst/>
                <a:gdLst/>
                <a:ahLst/>
                <a:cxnLst/>
                <a:rect l="l" t="t" r="r" b="b"/>
                <a:pathLst>
                  <a:path w="22865" h="3537" extrusionOk="0">
                    <a:moveTo>
                      <a:pt x="1766" y="0"/>
                    </a:moveTo>
                    <a:cubicBezTo>
                      <a:pt x="791" y="0"/>
                      <a:pt x="1" y="796"/>
                      <a:pt x="1" y="1771"/>
                    </a:cubicBezTo>
                    <a:cubicBezTo>
                      <a:pt x="1" y="2741"/>
                      <a:pt x="791" y="3537"/>
                      <a:pt x="1766" y="3537"/>
                    </a:cubicBezTo>
                    <a:lnTo>
                      <a:pt x="21099" y="3537"/>
                    </a:lnTo>
                    <a:cubicBezTo>
                      <a:pt x="22075" y="3537"/>
                      <a:pt x="22865" y="2741"/>
                      <a:pt x="22865" y="1771"/>
                    </a:cubicBezTo>
                    <a:cubicBezTo>
                      <a:pt x="22865" y="796"/>
                      <a:pt x="22075" y="0"/>
                      <a:pt x="2109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01" name="Google Shape;9301;p75"/>
            <p:cNvSpPr/>
            <p:nvPr/>
          </p:nvSpPr>
          <p:spPr>
            <a:xfrm>
              <a:off x="6687278" y="3011107"/>
              <a:ext cx="265260" cy="1318188"/>
            </a:xfrm>
            <a:custGeom>
              <a:avLst/>
              <a:gdLst/>
              <a:ahLst/>
              <a:cxnLst/>
              <a:rect l="l" t="t" r="r" b="b"/>
              <a:pathLst>
                <a:path w="10496" h="52159" extrusionOk="0">
                  <a:moveTo>
                    <a:pt x="0" y="0"/>
                  </a:moveTo>
                  <a:lnTo>
                    <a:pt x="0" y="47990"/>
                  </a:lnTo>
                  <a:cubicBezTo>
                    <a:pt x="0" y="50289"/>
                    <a:pt x="1864" y="52158"/>
                    <a:pt x="4163" y="52158"/>
                  </a:cubicBezTo>
                  <a:lnTo>
                    <a:pt x="6332" y="52158"/>
                  </a:lnTo>
                  <a:cubicBezTo>
                    <a:pt x="8631" y="52158"/>
                    <a:pt x="10495" y="50289"/>
                    <a:pt x="10495" y="47990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75"/>
            <p:cNvSpPr/>
            <p:nvPr/>
          </p:nvSpPr>
          <p:spPr>
            <a:xfrm>
              <a:off x="6687278" y="3325497"/>
              <a:ext cx="265260" cy="1003798"/>
            </a:xfrm>
            <a:custGeom>
              <a:avLst/>
              <a:gdLst/>
              <a:ahLst/>
              <a:cxnLst/>
              <a:rect l="l" t="t" r="r" b="b"/>
              <a:pathLst>
                <a:path w="10496" h="39719" extrusionOk="0">
                  <a:moveTo>
                    <a:pt x="0" y="0"/>
                  </a:moveTo>
                  <a:lnTo>
                    <a:pt x="0" y="35778"/>
                  </a:lnTo>
                  <a:cubicBezTo>
                    <a:pt x="0" y="37958"/>
                    <a:pt x="1864" y="39718"/>
                    <a:pt x="4163" y="39718"/>
                  </a:cubicBezTo>
                  <a:lnTo>
                    <a:pt x="6332" y="39718"/>
                  </a:lnTo>
                  <a:cubicBezTo>
                    <a:pt x="8631" y="39718"/>
                    <a:pt x="10495" y="37953"/>
                    <a:pt x="10495" y="35778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75"/>
            <p:cNvSpPr/>
            <p:nvPr/>
          </p:nvSpPr>
          <p:spPr>
            <a:xfrm>
              <a:off x="6687278" y="3749089"/>
              <a:ext cx="265260" cy="580206"/>
            </a:xfrm>
            <a:custGeom>
              <a:avLst/>
              <a:gdLst/>
              <a:ahLst/>
              <a:cxnLst/>
              <a:rect l="l" t="t" r="r" b="b"/>
              <a:pathLst>
                <a:path w="10496" h="22958" extrusionOk="0">
                  <a:moveTo>
                    <a:pt x="0" y="1"/>
                  </a:moveTo>
                  <a:lnTo>
                    <a:pt x="0" y="19344"/>
                  </a:lnTo>
                  <a:cubicBezTo>
                    <a:pt x="0" y="21339"/>
                    <a:pt x="1864" y="22957"/>
                    <a:pt x="4163" y="22957"/>
                  </a:cubicBezTo>
                  <a:lnTo>
                    <a:pt x="6332" y="22957"/>
                  </a:lnTo>
                  <a:cubicBezTo>
                    <a:pt x="8631" y="22957"/>
                    <a:pt x="10495" y="21339"/>
                    <a:pt x="10495" y="19344"/>
                  </a:cubicBezTo>
                  <a:lnTo>
                    <a:pt x="10495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75"/>
            <p:cNvSpPr/>
            <p:nvPr/>
          </p:nvSpPr>
          <p:spPr>
            <a:xfrm>
              <a:off x="6687278" y="4160980"/>
              <a:ext cx="265260" cy="168315"/>
            </a:xfrm>
            <a:custGeom>
              <a:avLst/>
              <a:gdLst/>
              <a:ahLst/>
              <a:cxnLst/>
              <a:rect l="l" t="t" r="r" b="b"/>
              <a:pathLst>
                <a:path w="10496" h="6660" extrusionOk="0">
                  <a:moveTo>
                    <a:pt x="0" y="0"/>
                  </a:moveTo>
                  <a:lnTo>
                    <a:pt x="0" y="2959"/>
                  </a:lnTo>
                  <a:cubicBezTo>
                    <a:pt x="0" y="5003"/>
                    <a:pt x="1864" y="6659"/>
                    <a:pt x="4163" y="6659"/>
                  </a:cubicBezTo>
                  <a:lnTo>
                    <a:pt x="6332" y="6659"/>
                  </a:lnTo>
                  <a:cubicBezTo>
                    <a:pt x="8631" y="6659"/>
                    <a:pt x="10495" y="5003"/>
                    <a:pt x="10495" y="2959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05" name="Google Shape;9305;p75"/>
          <p:cNvSpPr/>
          <p:nvPr/>
        </p:nvSpPr>
        <p:spPr>
          <a:xfrm>
            <a:off x="6431526" y="1558993"/>
            <a:ext cx="402288" cy="1136125"/>
          </a:xfrm>
          <a:custGeom>
            <a:avLst/>
            <a:gdLst/>
            <a:ahLst/>
            <a:cxnLst/>
            <a:rect l="l" t="t" r="r" b="b"/>
            <a:pathLst>
              <a:path w="15918" h="44955" extrusionOk="0">
                <a:moveTo>
                  <a:pt x="7902" y="0"/>
                </a:moveTo>
                <a:lnTo>
                  <a:pt x="7902" y="17"/>
                </a:lnTo>
                <a:cubicBezTo>
                  <a:pt x="7586" y="60"/>
                  <a:pt x="6670" y="235"/>
                  <a:pt x="6262" y="763"/>
                </a:cubicBezTo>
                <a:cubicBezTo>
                  <a:pt x="5760" y="1412"/>
                  <a:pt x="5967" y="2817"/>
                  <a:pt x="5967" y="2817"/>
                </a:cubicBezTo>
                <a:cubicBezTo>
                  <a:pt x="5499" y="2970"/>
                  <a:pt x="5641" y="3597"/>
                  <a:pt x="5853" y="3847"/>
                </a:cubicBezTo>
                <a:cubicBezTo>
                  <a:pt x="6066" y="4098"/>
                  <a:pt x="6060" y="4419"/>
                  <a:pt x="6164" y="4523"/>
                </a:cubicBezTo>
                <a:cubicBezTo>
                  <a:pt x="6199" y="4570"/>
                  <a:pt x="6254" y="4594"/>
                  <a:pt x="6310" y="4594"/>
                </a:cubicBezTo>
                <a:cubicBezTo>
                  <a:pt x="6332" y="4594"/>
                  <a:pt x="6355" y="4591"/>
                  <a:pt x="6376" y="4583"/>
                </a:cubicBezTo>
                <a:cubicBezTo>
                  <a:pt x="6469" y="4812"/>
                  <a:pt x="6529" y="5057"/>
                  <a:pt x="6551" y="5308"/>
                </a:cubicBezTo>
                <a:cubicBezTo>
                  <a:pt x="6551" y="6539"/>
                  <a:pt x="5602" y="7177"/>
                  <a:pt x="3695" y="7623"/>
                </a:cubicBezTo>
                <a:cubicBezTo>
                  <a:pt x="1783" y="8065"/>
                  <a:pt x="1843" y="10609"/>
                  <a:pt x="1957" y="11612"/>
                </a:cubicBezTo>
                <a:cubicBezTo>
                  <a:pt x="2071" y="12620"/>
                  <a:pt x="1685" y="14418"/>
                  <a:pt x="1238" y="15742"/>
                </a:cubicBezTo>
                <a:cubicBezTo>
                  <a:pt x="791" y="17066"/>
                  <a:pt x="595" y="18826"/>
                  <a:pt x="502" y="20053"/>
                </a:cubicBezTo>
                <a:cubicBezTo>
                  <a:pt x="415" y="21273"/>
                  <a:pt x="388" y="22695"/>
                  <a:pt x="339" y="23109"/>
                </a:cubicBezTo>
                <a:cubicBezTo>
                  <a:pt x="290" y="23524"/>
                  <a:pt x="153" y="24150"/>
                  <a:pt x="77" y="24624"/>
                </a:cubicBezTo>
                <a:cubicBezTo>
                  <a:pt x="1" y="25098"/>
                  <a:pt x="213" y="25213"/>
                  <a:pt x="606" y="25654"/>
                </a:cubicBezTo>
                <a:cubicBezTo>
                  <a:pt x="879" y="25962"/>
                  <a:pt x="1148" y="26163"/>
                  <a:pt x="1411" y="26163"/>
                </a:cubicBezTo>
                <a:cubicBezTo>
                  <a:pt x="1531" y="26163"/>
                  <a:pt x="1649" y="26122"/>
                  <a:pt x="1766" y="26030"/>
                </a:cubicBezTo>
                <a:cubicBezTo>
                  <a:pt x="2142" y="25741"/>
                  <a:pt x="2257" y="25289"/>
                  <a:pt x="2131" y="25104"/>
                </a:cubicBezTo>
                <a:cubicBezTo>
                  <a:pt x="2073" y="25020"/>
                  <a:pt x="2015" y="24998"/>
                  <a:pt x="1969" y="24998"/>
                </a:cubicBezTo>
                <a:cubicBezTo>
                  <a:pt x="1917" y="24998"/>
                  <a:pt x="1881" y="25027"/>
                  <a:pt x="1881" y="25027"/>
                </a:cubicBezTo>
                <a:cubicBezTo>
                  <a:pt x="1870" y="24842"/>
                  <a:pt x="1892" y="24651"/>
                  <a:pt x="1952" y="24472"/>
                </a:cubicBezTo>
                <a:cubicBezTo>
                  <a:pt x="2044" y="24128"/>
                  <a:pt x="1935" y="23654"/>
                  <a:pt x="1777" y="23289"/>
                </a:cubicBezTo>
                <a:cubicBezTo>
                  <a:pt x="1625" y="22930"/>
                  <a:pt x="1418" y="22058"/>
                  <a:pt x="1935" y="20973"/>
                </a:cubicBezTo>
                <a:cubicBezTo>
                  <a:pt x="2447" y="19894"/>
                  <a:pt x="3243" y="16603"/>
                  <a:pt x="3221" y="15884"/>
                </a:cubicBezTo>
                <a:cubicBezTo>
                  <a:pt x="3194" y="15165"/>
                  <a:pt x="3733" y="13672"/>
                  <a:pt x="3733" y="13672"/>
                </a:cubicBezTo>
                <a:cubicBezTo>
                  <a:pt x="3733" y="13672"/>
                  <a:pt x="4142" y="14958"/>
                  <a:pt x="4556" y="16189"/>
                </a:cubicBezTo>
                <a:cubicBezTo>
                  <a:pt x="4970" y="17426"/>
                  <a:pt x="4044" y="19818"/>
                  <a:pt x="3630" y="22515"/>
                </a:cubicBezTo>
                <a:cubicBezTo>
                  <a:pt x="3221" y="25218"/>
                  <a:pt x="3554" y="27714"/>
                  <a:pt x="3603" y="29022"/>
                </a:cubicBezTo>
                <a:cubicBezTo>
                  <a:pt x="3657" y="30335"/>
                  <a:pt x="3886" y="30694"/>
                  <a:pt x="3526" y="31572"/>
                </a:cubicBezTo>
                <a:cubicBezTo>
                  <a:pt x="3167" y="32443"/>
                  <a:pt x="3270" y="33604"/>
                  <a:pt x="3270" y="33604"/>
                </a:cubicBezTo>
                <a:cubicBezTo>
                  <a:pt x="2475" y="34579"/>
                  <a:pt x="2164" y="36585"/>
                  <a:pt x="2398" y="39233"/>
                </a:cubicBezTo>
                <a:cubicBezTo>
                  <a:pt x="2627" y="41881"/>
                  <a:pt x="2655" y="42268"/>
                  <a:pt x="2600" y="43194"/>
                </a:cubicBezTo>
                <a:cubicBezTo>
                  <a:pt x="2546" y="44121"/>
                  <a:pt x="1728" y="44072"/>
                  <a:pt x="1570" y="44453"/>
                </a:cubicBezTo>
                <a:cubicBezTo>
                  <a:pt x="1418" y="44840"/>
                  <a:pt x="2420" y="44791"/>
                  <a:pt x="3243" y="44916"/>
                </a:cubicBezTo>
                <a:cubicBezTo>
                  <a:pt x="3404" y="44942"/>
                  <a:pt x="3536" y="44954"/>
                  <a:pt x="3645" y="44954"/>
                </a:cubicBezTo>
                <a:cubicBezTo>
                  <a:pt x="4094" y="44954"/>
                  <a:pt x="4147" y="44740"/>
                  <a:pt x="4169" y="44328"/>
                </a:cubicBezTo>
                <a:cubicBezTo>
                  <a:pt x="4197" y="43810"/>
                  <a:pt x="4039" y="42731"/>
                  <a:pt x="4066" y="41293"/>
                </a:cubicBezTo>
                <a:cubicBezTo>
                  <a:pt x="4093" y="39849"/>
                  <a:pt x="5041" y="37206"/>
                  <a:pt x="5096" y="36149"/>
                </a:cubicBezTo>
                <a:cubicBezTo>
                  <a:pt x="5150" y="35092"/>
                  <a:pt x="5041" y="34400"/>
                  <a:pt x="5635" y="33626"/>
                </a:cubicBezTo>
                <a:cubicBezTo>
                  <a:pt x="6229" y="32858"/>
                  <a:pt x="6561" y="29768"/>
                  <a:pt x="7177" y="28280"/>
                </a:cubicBezTo>
                <a:cubicBezTo>
                  <a:pt x="7624" y="27202"/>
                  <a:pt x="7858" y="25692"/>
                  <a:pt x="7956" y="24924"/>
                </a:cubicBezTo>
                <a:cubicBezTo>
                  <a:pt x="8054" y="25692"/>
                  <a:pt x="8294" y="27202"/>
                  <a:pt x="8736" y="28280"/>
                </a:cubicBezTo>
                <a:cubicBezTo>
                  <a:pt x="9357" y="29768"/>
                  <a:pt x="9689" y="32858"/>
                  <a:pt x="10278" y="33626"/>
                </a:cubicBezTo>
                <a:cubicBezTo>
                  <a:pt x="10872" y="34400"/>
                  <a:pt x="10768" y="35092"/>
                  <a:pt x="10823" y="36149"/>
                </a:cubicBezTo>
                <a:cubicBezTo>
                  <a:pt x="10872" y="37200"/>
                  <a:pt x="11825" y="39849"/>
                  <a:pt x="11847" y="41293"/>
                </a:cubicBezTo>
                <a:cubicBezTo>
                  <a:pt x="11874" y="42731"/>
                  <a:pt x="11722" y="43810"/>
                  <a:pt x="11743" y="44328"/>
                </a:cubicBezTo>
                <a:cubicBezTo>
                  <a:pt x="11765" y="44740"/>
                  <a:pt x="11819" y="44954"/>
                  <a:pt x="12268" y="44954"/>
                </a:cubicBezTo>
                <a:cubicBezTo>
                  <a:pt x="12377" y="44954"/>
                  <a:pt x="12509" y="44942"/>
                  <a:pt x="12670" y="44916"/>
                </a:cubicBezTo>
                <a:cubicBezTo>
                  <a:pt x="13493" y="44791"/>
                  <a:pt x="14501" y="44840"/>
                  <a:pt x="14343" y="44453"/>
                </a:cubicBezTo>
                <a:cubicBezTo>
                  <a:pt x="14190" y="44066"/>
                  <a:pt x="13367" y="44121"/>
                  <a:pt x="13313" y="43194"/>
                </a:cubicBezTo>
                <a:cubicBezTo>
                  <a:pt x="13264" y="42268"/>
                  <a:pt x="13291" y="41881"/>
                  <a:pt x="13520" y="39233"/>
                </a:cubicBezTo>
                <a:cubicBezTo>
                  <a:pt x="13749" y="36585"/>
                  <a:pt x="13443" y="34579"/>
                  <a:pt x="12648" y="33599"/>
                </a:cubicBezTo>
                <a:cubicBezTo>
                  <a:pt x="12648" y="33599"/>
                  <a:pt x="12746" y="32443"/>
                  <a:pt x="12386" y="31572"/>
                </a:cubicBezTo>
                <a:cubicBezTo>
                  <a:pt x="12027" y="30694"/>
                  <a:pt x="12261" y="30335"/>
                  <a:pt x="12310" y="29022"/>
                </a:cubicBezTo>
                <a:cubicBezTo>
                  <a:pt x="12365" y="27714"/>
                  <a:pt x="12697" y="25218"/>
                  <a:pt x="12283" y="22515"/>
                </a:cubicBezTo>
                <a:cubicBezTo>
                  <a:pt x="11874" y="19818"/>
                  <a:pt x="10953" y="17426"/>
                  <a:pt x="11362" y="16189"/>
                </a:cubicBezTo>
                <a:cubicBezTo>
                  <a:pt x="11771" y="14958"/>
                  <a:pt x="12185" y="13672"/>
                  <a:pt x="12185" y="13672"/>
                </a:cubicBezTo>
                <a:cubicBezTo>
                  <a:pt x="12185" y="13672"/>
                  <a:pt x="12724" y="15159"/>
                  <a:pt x="12697" y="15879"/>
                </a:cubicBezTo>
                <a:cubicBezTo>
                  <a:pt x="12670" y="16603"/>
                  <a:pt x="13471" y="19894"/>
                  <a:pt x="13983" y="20973"/>
                </a:cubicBezTo>
                <a:cubicBezTo>
                  <a:pt x="14495" y="22052"/>
                  <a:pt x="14294" y="22930"/>
                  <a:pt x="14136" y="23289"/>
                </a:cubicBezTo>
                <a:cubicBezTo>
                  <a:pt x="13983" y="23649"/>
                  <a:pt x="13869" y="24134"/>
                  <a:pt x="13967" y="24466"/>
                </a:cubicBezTo>
                <a:cubicBezTo>
                  <a:pt x="14021" y="24651"/>
                  <a:pt x="14048" y="24837"/>
                  <a:pt x="14037" y="25027"/>
                </a:cubicBezTo>
                <a:cubicBezTo>
                  <a:pt x="14037" y="25027"/>
                  <a:pt x="14002" y="24998"/>
                  <a:pt x="13948" y="24998"/>
                </a:cubicBezTo>
                <a:cubicBezTo>
                  <a:pt x="13902" y="24998"/>
                  <a:pt x="13842" y="25020"/>
                  <a:pt x="13781" y="25104"/>
                </a:cubicBezTo>
                <a:cubicBezTo>
                  <a:pt x="13656" y="25289"/>
                  <a:pt x="13776" y="25741"/>
                  <a:pt x="14152" y="26030"/>
                </a:cubicBezTo>
                <a:cubicBezTo>
                  <a:pt x="14269" y="26120"/>
                  <a:pt x="14387" y="26161"/>
                  <a:pt x="14506" y="26161"/>
                </a:cubicBezTo>
                <a:cubicBezTo>
                  <a:pt x="14769" y="26161"/>
                  <a:pt x="15037" y="25962"/>
                  <a:pt x="15307" y="25654"/>
                </a:cubicBezTo>
                <a:cubicBezTo>
                  <a:pt x="15705" y="25213"/>
                  <a:pt x="15917" y="25093"/>
                  <a:pt x="15841" y="24624"/>
                </a:cubicBezTo>
                <a:cubicBezTo>
                  <a:pt x="15759" y="24150"/>
                  <a:pt x="15629" y="23524"/>
                  <a:pt x="15579" y="23109"/>
                </a:cubicBezTo>
                <a:cubicBezTo>
                  <a:pt x="15530" y="22695"/>
                  <a:pt x="15503" y="21268"/>
                  <a:pt x="15411" y="20047"/>
                </a:cubicBezTo>
                <a:cubicBezTo>
                  <a:pt x="15323" y="18826"/>
                  <a:pt x="15127" y="17066"/>
                  <a:pt x="14680" y="15742"/>
                </a:cubicBezTo>
                <a:cubicBezTo>
                  <a:pt x="14228" y="14413"/>
                  <a:pt x="13841" y="12615"/>
                  <a:pt x="13956" y="11612"/>
                </a:cubicBezTo>
                <a:cubicBezTo>
                  <a:pt x="14076" y="10609"/>
                  <a:pt x="14130" y="8065"/>
                  <a:pt x="12223" y="7618"/>
                </a:cubicBezTo>
                <a:cubicBezTo>
                  <a:pt x="10316" y="7177"/>
                  <a:pt x="9368" y="6539"/>
                  <a:pt x="9368" y="5302"/>
                </a:cubicBezTo>
                <a:cubicBezTo>
                  <a:pt x="9389" y="5057"/>
                  <a:pt x="9444" y="4812"/>
                  <a:pt x="9542" y="4577"/>
                </a:cubicBezTo>
                <a:cubicBezTo>
                  <a:pt x="9564" y="4585"/>
                  <a:pt x="9586" y="4589"/>
                  <a:pt x="9608" y="4589"/>
                </a:cubicBezTo>
                <a:cubicBezTo>
                  <a:pt x="9663" y="4589"/>
                  <a:pt x="9716" y="4566"/>
                  <a:pt x="9755" y="4523"/>
                </a:cubicBezTo>
                <a:cubicBezTo>
                  <a:pt x="9858" y="4414"/>
                  <a:pt x="9853" y="4098"/>
                  <a:pt x="10060" y="3847"/>
                </a:cubicBezTo>
                <a:cubicBezTo>
                  <a:pt x="10272" y="3597"/>
                  <a:pt x="10419" y="2970"/>
                  <a:pt x="9945" y="2817"/>
                </a:cubicBezTo>
                <a:cubicBezTo>
                  <a:pt x="9945" y="2817"/>
                  <a:pt x="10158" y="1406"/>
                  <a:pt x="9656" y="763"/>
                </a:cubicBezTo>
                <a:cubicBezTo>
                  <a:pt x="9248" y="229"/>
                  <a:pt x="8332" y="60"/>
                  <a:pt x="8016" y="11"/>
                </a:cubicBezTo>
                <a:lnTo>
                  <a:pt x="8016" y="0"/>
                </a:lnTo>
                <a:cubicBezTo>
                  <a:pt x="8016" y="0"/>
                  <a:pt x="7995" y="0"/>
                  <a:pt x="7956" y="6"/>
                </a:cubicBezTo>
                <a:cubicBezTo>
                  <a:pt x="7950" y="7"/>
                  <a:pt x="7944" y="7"/>
                  <a:pt x="7938" y="7"/>
                </a:cubicBezTo>
                <a:cubicBezTo>
                  <a:pt x="7916" y="7"/>
                  <a:pt x="7902" y="0"/>
                  <a:pt x="7902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6" name="Google Shape;9306;p75"/>
          <p:cNvSpPr/>
          <p:nvPr/>
        </p:nvSpPr>
        <p:spPr>
          <a:xfrm>
            <a:off x="4811024" y="1580335"/>
            <a:ext cx="744629" cy="457685"/>
          </a:xfrm>
          <a:custGeom>
            <a:avLst/>
            <a:gdLst/>
            <a:ahLst/>
            <a:cxnLst/>
            <a:rect l="l" t="t" r="r" b="b"/>
            <a:pathLst>
              <a:path w="29464" h="18110" extrusionOk="0">
                <a:moveTo>
                  <a:pt x="10365" y="1"/>
                </a:moveTo>
                <a:cubicBezTo>
                  <a:pt x="10212" y="1"/>
                  <a:pt x="10059" y="98"/>
                  <a:pt x="10038" y="297"/>
                </a:cubicBezTo>
                <a:lnTo>
                  <a:pt x="8943" y="10253"/>
                </a:lnTo>
                <a:lnTo>
                  <a:pt x="344" y="10253"/>
                </a:lnTo>
                <a:cubicBezTo>
                  <a:pt x="341" y="10252"/>
                  <a:pt x="338" y="10252"/>
                  <a:pt x="334" y="10252"/>
                </a:cubicBezTo>
                <a:cubicBezTo>
                  <a:pt x="153" y="10252"/>
                  <a:pt x="1" y="10398"/>
                  <a:pt x="1" y="10585"/>
                </a:cubicBezTo>
                <a:cubicBezTo>
                  <a:pt x="1" y="10767"/>
                  <a:pt x="153" y="10912"/>
                  <a:pt x="334" y="10912"/>
                </a:cubicBezTo>
                <a:cubicBezTo>
                  <a:pt x="338" y="10912"/>
                  <a:pt x="341" y="10912"/>
                  <a:pt x="344" y="10912"/>
                </a:cubicBezTo>
                <a:lnTo>
                  <a:pt x="9231" y="10912"/>
                </a:lnTo>
                <a:cubicBezTo>
                  <a:pt x="9400" y="10912"/>
                  <a:pt x="9542" y="10787"/>
                  <a:pt x="9558" y="10618"/>
                </a:cubicBezTo>
                <a:lnTo>
                  <a:pt x="10240" y="4444"/>
                </a:lnTo>
                <a:lnTo>
                  <a:pt x="10910" y="17799"/>
                </a:lnTo>
                <a:cubicBezTo>
                  <a:pt x="10921" y="17968"/>
                  <a:pt x="11057" y="18104"/>
                  <a:pt x="11226" y="18110"/>
                </a:cubicBezTo>
                <a:lnTo>
                  <a:pt x="11242" y="18110"/>
                </a:lnTo>
                <a:cubicBezTo>
                  <a:pt x="11406" y="18110"/>
                  <a:pt x="11542" y="17990"/>
                  <a:pt x="11564" y="17832"/>
                </a:cubicBezTo>
                <a:lnTo>
                  <a:pt x="12724" y="10018"/>
                </a:lnTo>
                <a:lnTo>
                  <a:pt x="13629" y="13680"/>
                </a:lnTo>
                <a:cubicBezTo>
                  <a:pt x="13670" y="13848"/>
                  <a:pt x="13809" y="13929"/>
                  <a:pt x="13948" y="13929"/>
                </a:cubicBezTo>
                <a:cubicBezTo>
                  <a:pt x="14103" y="13929"/>
                  <a:pt x="14257" y="13829"/>
                  <a:pt x="14277" y="13636"/>
                </a:cubicBezTo>
                <a:lnTo>
                  <a:pt x="15056" y="6084"/>
                </a:lnTo>
                <a:lnTo>
                  <a:pt x="16108" y="13004"/>
                </a:lnTo>
                <a:cubicBezTo>
                  <a:pt x="16135" y="13157"/>
                  <a:pt x="16261" y="13271"/>
                  <a:pt x="16419" y="13282"/>
                </a:cubicBezTo>
                <a:cubicBezTo>
                  <a:pt x="16426" y="13283"/>
                  <a:pt x="16434" y="13283"/>
                  <a:pt x="16441" y="13283"/>
                </a:cubicBezTo>
                <a:cubicBezTo>
                  <a:pt x="16590" y="13283"/>
                  <a:pt x="16720" y="13182"/>
                  <a:pt x="16751" y="13037"/>
                </a:cubicBezTo>
                <a:lnTo>
                  <a:pt x="17835" y="8885"/>
                </a:lnTo>
                <a:lnTo>
                  <a:pt x="18331" y="14481"/>
                </a:lnTo>
                <a:cubicBezTo>
                  <a:pt x="18348" y="14650"/>
                  <a:pt x="18489" y="14781"/>
                  <a:pt x="18658" y="14781"/>
                </a:cubicBezTo>
                <a:lnTo>
                  <a:pt x="18664" y="14781"/>
                </a:lnTo>
                <a:cubicBezTo>
                  <a:pt x="18827" y="14781"/>
                  <a:pt x="18969" y="14655"/>
                  <a:pt x="18991" y="14492"/>
                </a:cubicBezTo>
                <a:lnTo>
                  <a:pt x="19721" y="7806"/>
                </a:lnTo>
                <a:lnTo>
                  <a:pt x="20353" y="10961"/>
                </a:lnTo>
                <a:cubicBezTo>
                  <a:pt x="20380" y="11113"/>
                  <a:pt x="20516" y="11228"/>
                  <a:pt x="20674" y="11228"/>
                </a:cubicBezTo>
                <a:lnTo>
                  <a:pt x="29120" y="11228"/>
                </a:lnTo>
                <a:cubicBezTo>
                  <a:pt x="29124" y="11228"/>
                  <a:pt x="29127" y="11228"/>
                  <a:pt x="29130" y="11228"/>
                </a:cubicBezTo>
                <a:cubicBezTo>
                  <a:pt x="29316" y="11228"/>
                  <a:pt x="29464" y="11083"/>
                  <a:pt x="29464" y="10895"/>
                </a:cubicBezTo>
                <a:cubicBezTo>
                  <a:pt x="29464" y="10716"/>
                  <a:pt x="29321" y="10568"/>
                  <a:pt x="29139" y="10568"/>
                </a:cubicBezTo>
                <a:cubicBezTo>
                  <a:pt x="29133" y="10568"/>
                  <a:pt x="29127" y="10568"/>
                  <a:pt x="29120" y="10569"/>
                </a:cubicBezTo>
                <a:lnTo>
                  <a:pt x="20941" y="10569"/>
                </a:lnTo>
                <a:lnTo>
                  <a:pt x="19950" y="5594"/>
                </a:lnTo>
                <a:cubicBezTo>
                  <a:pt x="19918" y="5434"/>
                  <a:pt x="19782" y="5326"/>
                  <a:pt x="19623" y="5326"/>
                </a:cubicBezTo>
                <a:cubicBezTo>
                  <a:pt x="19620" y="5326"/>
                  <a:pt x="19616" y="5327"/>
                  <a:pt x="19612" y="5327"/>
                </a:cubicBezTo>
                <a:cubicBezTo>
                  <a:pt x="19448" y="5332"/>
                  <a:pt x="19318" y="5457"/>
                  <a:pt x="19301" y="5621"/>
                </a:cubicBezTo>
                <a:lnTo>
                  <a:pt x="18691" y="11130"/>
                </a:lnTo>
                <a:lnTo>
                  <a:pt x="18320" y="6940"/>
                </a:lnTo>
                <a:cubicBezTo>
                  <a:pt x="18303" y="6745"/>
                  <a:pt x="18148" y="6642"/>
                  <a:pt x="17994" y="6642"/>
                </a:cubicBezTo>
                <a:cubicBezTo>
                  <a:pt x="17857" y="6642"/>
                  <a:pt x="17721" y="6722"/>
                  <a:pt x="17677" y="6890"/>
                </a:cubicBezTo>
                <a:lnTo>
                  <a:pt x="16517" y="11326"/>
                </a:lnTo>
                <a:lnTo>
                  <a:pt x="15318" y="3441"/>
                </a:lnTo>
                <a:cubicBezTo>
                  <a:pt x="15291" y="3278"/>
                  <a:pt x="15149" y="3158"/>
                  <a:pt x="14986" y="3158"/>
                </a:cubicBezTo>
                <a:cubicBezTo>
                  <a:pt x="14817" y="3163"/>
                  <a:pt x="14680" y="3289"/>
                  <a:pt x="14664" y="3452"/>
                </a:cubicBezTo>
                <a:lnTo>
                  <a:pt x="13814" y="11696"/>
                </a:lnTo>
                <a:lnTo>
                  <a:pt x="12959" y="8242"/>
                </a:lnTo>
                <a:cubicBezTo>
                  <a:pt x="12922" y="8096"/>
                  <a:pt x="12792" y="7990"/>
                  <a:pt x="12642" y="7990"/>
                </a:cubicBezTo>
                <a:cubicBezTo>
                  <a:pt x="12635" y="7990"/>
                  <a:pt x="12628" y="7991"/>
                  <a:pt x="12621" y="7991"/>
                </a:cubicBezTo>
                <a:cubicBezTo>
                  <a:pt x="12468" y="8002"/>
                  <a:pt x="12337" y="8117"/>
                  <a:pt x="12316" y="8275"/>
                </a:cubicBezTo>
                <a:lnTo>
                  <a:pt x="11400" y="14437"/>
                </a:lnTo>
                <a:lnTo>
                  <a:pt x="10697" y="314"/>
                </a:lnTo>
                <a:cubicBezTo>
                  <a:pt x="10686" y="107"/>
                  <a:pt x="10525" y="1"/>
                  <a:pt x="10365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7" name="Google Shape;9307;p75"/>
          <p:cNvSpPr/>
          <p:nvPr/>
        </p:nvSpPr>
        <p:spPr>
          <a:xfrm>
            <a:off x="4768491" y="2118007"/>
            <a:ext cx="1074435" cy="439590"/>
          </a:xfrm>
          <a:custGeom>
            <a:avLst/>
            <a:gdLst/>
            <a:ahLst/>
            <a:cxnLst/>
            <a:rect l="l" t="t" r="r" b="b"/>
            <a:pathLst>
              <a:path w="42514" h="17394" extrusionOk="0">
                <a:moveTo>
                  <a:pt x="34558" y="1"/>
                </a:moveTo>
                <a:cubicBezTo>
                  <a:pt x="34361" y="1"/>
                  <a:pt x="34171" y="132"/>
                  <a:pt x="34154" y="306"/>
                </a:cubicBezTo>
                <a:lnTo>
                  <a:pt x="33141" y="11182"/>
                </a:lnTo>
                <a:lnTo>
                  <a:pt x="32825" y="3799"/>
                </a:lnTo>
                <a:cubicBezTo>
                  <a:pt x="32814" y="3630"/>
                  <a:pt x="32656" y="3494"/>
                  <a:pt x="32443" y="3483"/>
                </a:cubicBezTo>
                <a:cubicBezTo>
                  <a:pt x="32439" y="3483"/>
                  <a:pt x="32434" y="3483"/>
                  <a:pt x="32430" y="3483"/>
                </a:cubicBezTo>
                <a:cubicBezTo>
                  <a:pt x="32229" y="3483"/>
                  <a:pt x="32056" y="3601"/>
                  <a:pt x="32024" y="3766"/>
                </a:cubicBezTo>
                <a:lnTo>
                  <a:pt x="30700" y="11095"/>
                </a:lnTo>
                <a:lnTo>
                  <a:pt x="30318" y="10250"/>
                </a:lnTo>
                <a:cubicBezTo>
                  <a:pt x="30244" y="10113"/>
                  <a:pt x="30104" y="10032"/>
                  <a:pt x="29957" y="10032"/>
                </a:cubicBezTo>
                <a:cubicBezTo>
                  <a:pt x="29952" y="10032"/>
                  <a:pt x="29947" y="10032"/>
                  <a:pt x="29942" y="10032"/>
                </a:cubicBezTo>
                <a:lnTo>
                  <a:pt x="25153" y="10032"/>
                </a:lnTo>
                <a:cubicBezTo>
                  <a:pt x="24962" y="10032"/>
                  <a:pt x="24793" y="10141"/>
                  <a:pt x="24760" y="10299"/>
                </a:cubicBezTo>
                <a:lnTo>
                  <a:pt x="24640" y="10790"/>
                </a:lnTo>
                <a:lnTo>
                  <a:pt x="23703" y="1766"/>
                </a:lnTo>
                <a:cubicBezTo>
                  <a:pt x="23687" y="1595"/>
                  <a:pt x="23514" y="1466"/>
                  <a:pt x="23307" y="1466"/>
                </a:cubicBezTo>
                <a:cubicBezTo>
                  <a:pt x="23303" y="1466"/>
                  <a:pt x="23299" y="1466"/>
                  <a:pt x="23295" y="1467"/>
                </a:cubicBezTo>
                <a:cubicBezTo>
                  <a:pt x="23082" y="1472"/>
                  <a:pt x="22913" y="1614"/>
                  <a:pt x="22908" y="1788"/>
                </a:cubicBezTo>
                <a:lnTo>
                  <a:pt x="22657" y="9793"/>
                </a:lnTo>
                <a:lnTo>
                  <a:pt x="22330" y="7760"/>
                </a:lnTo>
                <a:cubicBezTo>
                  <a:pt x="22303" y="7597"/>
                  <a:pt x="22134" y="7477"/>
                  <a:pt x="21932" y="7477"/>
                </a:cubicBezTo>
                <a:cubicBezTo>
                  <a:pt x="21731" y="7477"/>
                  <a:pt x="21562" y="7602"/>
                  <a:pt x="21540" y="7766"/>
                </a:cubicBezTo>
                <a:lnTo>
                  <a:pt x="21001" y="11520"/>
                </a:lnTo>
                <a:lnTo>
                  <a:pt x="20352" y="2807"/>
                </a:lnTo>
                <a:cubicBezTo>
                  <a:pt x="20336" y="2633"/>
                  <a:pt x="20161" y="2496"/>
                  <a:pt x="19954" y="2496"/>
                </a:cubicBezTo>
                <a:cubicBezTo>
                  <a:pt x="19742" y="2496"/>
                  <a:pt x="19567" y="2627"/>
                  <a:pt x="19551" y="2802"/>
                </a:cubicBezTo>
                <a:lnTo>
                  <a:pt x="19028" y="9122"/>
                </a:lnTo>
                <a:lnTo>
                  <a:pt x="18826" y="7090"/>
                </a:lnTo>
                <a:cubicBezTo>
                  <a:pt x="18810" y="6932"/>
                  <a:pt x="18657" y="6807"/>
                  <a:pt x="18461" y="6790"/>
                </a:cubicBezTo>
                <a:cubicBezTo>
                  <a:pt x="18447" y="6789"/>
                  <a:pt x="18434" y="6788"/>
                  <a:pt x="18420" y="6788"/>
                </a:cubicBezTo>
                <a:cubicBezTo>
                  <a:pt x="18245" y="6788"/>
                  <a:pt x="18087" y="6883"/>
                  <a:pt x="18042" y="7030"/>
                </a:cubicBezTo>
                <a:lnTo>
                  <a:pt x="17023" y="10000"/>
                </a:lnTo>
                <a:lnTo>
                  <a:pt x="11879" y="10000"/>
                </a:lnTo>
                <a:lnTo>
                  <a:pt x="11290" y="8218"/>
                </a:lnTo>
                <a:cubicBezTo>
                  <a:pt x="11230" y="8066"/>
                  <a:pt x="11085" y="7971"/>
                  <a:pt x="10925" y="7971"/>
                </a:cubicBezTo>
                <a:cubicBezTo>
                  <a:pt x="10912" y="7971"/>
                  <a:pt x="10900" y="7971"/>
                  <a:pt x="10887" y="7973"/>
                </a:cubicBezTo>
                <a:cubicBezTo>
                  <a:pt x="10702" y="7984"/>
                  <a:pt x="10544" y="8093"/>
                  <a:pt x="10511" y="8245"/>
                </a:cubicBezTo>
                <a:lnTo>
                  <a:pt x="9694" y="12010"/>
                </a:lnTo>
                <a:lnTo>
                  <a:pt x="9247" y="5564"/>
                </a:lnTo>
                <a:cubicBezTo>
                  <a:pt x="9236" y="5390"/>
                  <a:pt x="9067" y="5259"/>
                  <a:pt x="8860" y="5254"/>
                </a:cubicBezTo>
                <a:cubicBezTo>
                  <a:pt x="8856" y="5253"/>
                  <a:pt x="8851" y="5253"/>
                  <a:pt x="8847" y="5253"/>
                </a:cubicBezTo>
                <a:cubicBezTo>
                  <a:pt x="8640" y="5253"/>
                  <a:pt x="8473" y="5377"/>
                  <a:pt x="8452" y="5542"/>
                </a:cubicBezTo>
                <a:lnTo>
                  <a:pt x="7542" y="12141"/>
                </a:lnTo>
                <a:lnTo>
                  <a:pt x="7051" y="2714"/>
                </a:lnTo>
                <a:cubicBezTo>
                  <a:pt x="7040" y="2540"/>
                  <a:pt x="6866" y="2404"/>
                  <a:pt x="6664" y="2398"/>
                </a:cubicBezTo>
                <a:cubicBezTo>
                  <a:pt x="6660" y="2398"/>
                  <a:pt x="6656" y="2398"/>
                  <a:pt x="6651" y="2398"/>
                </a:cubicBezTo>
                <a:cubicBezTo>
                  <a:pt x="6450" y="2398"/>
                  <a:pt x="6277" y="2522"/>
                  <a:pt x="6256" y="2687"/>
                </a:cubicBezTo>
                <a:lnTo>
                  <a:pt x="5231" y="10060"/>
                </a:lnTo>
                <a:lnTo>
                  <a:pt x="403" y="10060"/>
                </a:lnTo>
                <a:cubicBezTo>
                  <a:pt x="180" y="10060"/>
                  <a:pt x="0" y="10207"/>
                  <a:pt x="0" y="10387"/>
                </a:cubicBezTo>
                <a:cubicBezTo>
                  <a:pt x="0" y="10572"/>
                  <a:pt x="180" y="10719"/>
                  <a:pt x="403" y="10719"/>
                </a:cubicBezTo>
                <a:lnTo>
                  <a:pt x="5591" y="10719"/>
                </a:lnTo>
                <a:cubicBezTo>
                  <a:pt x="5792" y="10719"/>
                  <a:pt x="5967" y="10594"/>
                  <a:pt x="5989" y="10425"/>
                </a:cubicBezTo>
                <a:lnTo>
                  <a:pt x="6474" y="6943"/>
                </a:lnTo>
                <a:lnTo>
                  <a:pt x="6964" y="16386"/>
                </a:lnTo>
                <a:cubicBezTo>
                  <a:pt x="6969" y="16555"/>
                  <a:pt x="7144" y="16696"/>
                  <a:pt x="7351" y="16702"/>
                </a:cubicBezTo>
                <a:cubicBezTo>
                  <a:pt x="7355" y="16702"/>
                  <a:pt x="7359" y="16702"/>
                  <a:pt x="7364" y="16702"/>
                </a:cubicBezTo>
                <a:cubicBezTo>
                  <a:pt x="7565" y="16702"/>
                  <a:pt x="7738" y="16578"/>
                  <a:pt x="7759" y="16408"/>
                </a:cubicBezTo>
                <a:lnTo>
                  <a:pt x="8719" y="9460"/>
                </a:lnTo>
                <a:lnTo>
                  <a:pt x="9094" y="14855"/>
                </a:lnTo>
                <a:cubicBezTo>
                  <a:pt x="9105" y="15024"/>
                  <a:pt x="9263" y="15160"/>
                  <a:pt x="9470" y="15165"/>
                </a:cubicBezTo>
                <a:cubicBezTo>
                  <a:pt x="9475" y="15165"/>
                  <a:pt x="9480" y="15165"/>
                  <a:pt x="9484" y="15165"/>
                </a:cubicBezTo>
                <a:cubicBezTo>
                  <a:pt x="9680" y="15165"/>
                  <a:pt x="9853" y="15053"/>
                  <a:pt x="9890" y="14893"/>
                </a:cubicBezTo>
                <a:lnTo>
                  <a:pt x="10991" y="9809"/>
                </a:lnTo>
                <a:lnTo>
                  <a:pt x="11187" y="10414"/>
                </a:lnTo>
                <a:cubicBezTo>
                  <a:pt x="11249" y="10559"/>
                  <a:pt x="11390" y="10654"/>
                  <a:pt x="11548" y="10654"/>
                </a:cubicBezTo>
                <a:cubicBezTo>
                  <a:pt x="11557" y="10654"/>
                  <a:pt x="11565" y="10654"/>
                  <a:pt x="11574" y="10654"/>
                </a:cubicBezTo>
                <a:lnTo>
                  <a:pt x="17328" y="10654"/>
                </a:lnTo>
                <a:cubicBezTo>
                  <a:pt x="17336" y="10654"/>
                  <a:pt x="17345" y="10654"/>
                  <a:pt x="17353" y="10654"/>
                </a:cubicBezTo>
                <a:cubicBezTo>
                  <a:pt x="17512" y="10654"/>
                  <a:pt x="17653" y="10559"/>
                  <a:pt x="17715" y="10414"/>
                </a:cubicBezTo>
                <a:lnTo>
                  <a:pt x="18211" y="8970"/>
                </a:lnTo>
                <a:lnTo>
                  <a:pt x="18668" y="13542"/>
                </a:lnTo>
                <a:cubicBezTo>
                  <a:pt x="18685" y="13710"/>
                  <a:pt x="18859" y="13841"/>
                  <a:pt x="19072" y="13841"/>
                </a:cubicBezTo>
                <a:cubicBezTo>
                  <a:pt x="19279" y="13841"/>
                  <a:pt x="19453" y="13710"/>
                  <a:pt x="19469" y="13536"/>
                </a:cubicBezTo>
                <a:lnTo>
                  <a:pt x="19927" y="7924"/>
                </a:lnTo>
                <a:lnTo>
                  <a:pt x="20472" y="15225"/>
                </a:lnTo>
                <a:cubicBezTo>
                  <a:pt x="20488" y="15394"/>
                  <a:pt x="20657" y="15525"/>
                  <a:pt x="20864" y="15530"/>
                </a:cubicBezTo>
                <a:cubicBezTo>
                  <a:pt x="20872" y="15531"/>
                  <a:pt x="20880" y="15531"/>
                  <a:pt x="20888" y="15531"/>
                </a:cubicBezTo>
                <a:cubicBezTo>
                  <a:pt x="21080" y="15531"/>
                  <a:pt x="21247" y="15404"/>
                  <a:pt x="21273" y="15242"/>
                </a:cubicBezTo>
                <a:lnTo>
                  <a:pt x="21960" y="10452"/>
                </a:lnTo>
                <a:lnTo>
                  <a:pt x="22532" y="14021"/>
                </a:lnTo>
                <a:cubicBezTo>
                  <a:pt x="22558" y="14183"/>
                  <a:pt x="22724" y="14305"/>
                  <a:pt x="22926" y="14305"/>
                </a:cubicBezTo>
                <a:cubicBezTo>
                  <a:pt x="22934" y="14305"/>
                  <a:pt x="22943" y="14305"/>
                  <a:pt x="22951" y="14304"/>
                </a:cubicBezTo>
                <a:cubicBezTo>
                  <a:pt x="23158" y="14293"/>
                  <a:pt x="23322" y="14157"/>
                  <a:pt x="23327" y="13983"/>
                </a:cubicBezTo>
                <a:lnTo>
                  <a:pt x="23523" y="7733"/>
                </a:lnTo>
                <a:lnTo>
                  <a:pt x="24090" y="13176"/>
                </a:lnTo>
                <a:cubicBezTo>
                  <a:pt x="24106" y="13340"/>
                  <a:pt x="24270" y="13460"/>
                  <a:pt x="24466" y="13476"/>
                </a:cubicBezTo>
                <a:cubicBezTo>
                  <a:pt x="24475" y="13477"/>
                  <a:pt x="24484" y="13477"/>
                  <a:pt x="24493" y="13477"/>
                </a:cubicBezTo>
                <a:cubicBezTo>
                  <a:pt x="24683" y="13477"/>
                  <a:pt x="24844" y="13365"/>
                  <a:pt x="24880" y="13209"/>
                </a:cubicBezTo>
                <a:lnTo>
                  <a:pt x="25485" y="10686"/>
                </a:lnTo>
                <a:lnTo>
                  <a:pt x="29670" y="10686"/>
                </a:lnTo>
                <a:lnTo>
                  <a:pt x="30493" y="12528"/>
                </a:lnTo>
                <a:cubicBezTo>
                  <a:pt x="30553" y="12658"/>
                  <a:pt x="30700" y="12742"/>
                  <a:pt x="30868" y="12742"/>
                </a:cubicBezTo>
                <a:cubicBezTo>
                  <a:pt x="30882" y="12742"/>
                  <a:pt x="30897" y="12742"/>
                  <a:pt x="30912" y="12741"/>
                </a:cubicBezTo>
                <a:cubicBezTo>
                  <a:pt x="31092" y="12730"/>
                  <a:pt x="31239" y="12615"/>
                  <a:pt x="31266" y="12463"/>
                </a:cubicBezTo>
                <a:lnTo>
                  <a:pt x="32182" y="7406"/>
                </a:lnTo>
                <a:lnTo>
                  <a:pt x="32601" y="17078"/>
                </a:lnTo>
                <a:cubicBezTo>
                  <a:pt x="32607" y="17252"/>
                  <a:pt x="32781" y="17394"/>
                  <a:pt x="32994" y="17394"/>
                </a:cubicBezTo>
                <a:lnTo>
                  <a:pt x="32999" y="17394"/>
                </a:lnTo>
                <a:cubicBezTo>
                  <a:pt x="33206" y="17394"/>
                  <a:pt x="33381" y="17263"/>
                  <a:pt x="33397" y="17089"/>
                </a:cubicBezTo>
                <a:lnTo>
                  <a:pt x="34492" y="5395"/>
                </a:lnTo>
                <a:lnTo>
                  <a:pt x="34999" y="13269"/>
                </a:lnTo>
                <a:cubicBezTo>
                  <a:pt x="35015" y="13433"/>
                  <a:pt x="35173" y="13569"/>
                  <a:pt x="35380" y="13580"/>
                </a:cubicBezTo>
                <a:cubicBezTo>
                  <a:pt x="35385" y="13580"/>
                  <a:pt x="35390" y="13580"/>
                  <a:pt x="35394" y="13580"/>
                </a:cubicBezTo>
                <a:cubicBezTo>
                  <a:pt x="35590" y="13580"/>
                  <a:pt x="35763" y="13467"/>
                  <a:pt x="35795" y="13307"/>
                </a:cubicBezTo>
                <a:lnTo>
                  <a:pt x="36590" y="9542"/>
                </a:lnTo>
                <a:lnTo>
                  <a:pt x="37037" y="14392"/>
                </a:lnTo>
                <a:cubicBezTo>
                  <a:pt x="37053" y="14560"/>
                  <a:pt x="37217" y="14686"/>
                  <a:pt x="37418" y="14697"/>
                </a:cubicBezTo>
                <a:cubicBezTo>
                  <a:pt x="37423" y="14697"/>
                  <a:pt x="37427" y="14697"/>
                  <a:pt x="37432" y="14697"/>
                </a:cubicBezTo>
                <a:cubicBezTo>
                  <a:pt x="37623" y="14697"/>
                  <a:pt x="37795" y="14584"/>
                  <a:pt x="37832" y="14424"/>
                </a:cubicBezTo>
                <a:lnTo>
                  <a:pt x="38568" y="10855"/>
                </a:lnTo>
                <a:lnTo>
                  <a:pt x="42115" y="10855"/>
                </a:lnTo>
                <a:cubicBezTo>
                  <a:pt x="42333" y="10855"/>
                  <a:pt x="42513" y="10708"/>
                  <a:pt x="42513" y="10528"/>
                </a:cubicBezTo>
                <a:cubicBezTo>
                  <a:pt x="42513" y="10348"/>
                  <a:pt x="42333" y="10201"/>
                  <a:pt x="42115" y="10201"/>
                </a:cubicBezTo>
                <a:lnTo>
                  <a:pt x="38230" y="10201"/>
                </a:lnTo>
                <a:cubicBezTo>
                  <a:pt x="38034" y="10201"/>
                  <a:pt x="37871" y="10316"/>
                  <a:pt x="37838" y="10474"/>
                </a:cubicBezTo>
                <a:lnTo>
                  <a:pt x="37582" y="11656"/>
                </a:lnTo>
                <a:lnTo>
                  <a:pt x="37140" y="6850"/>
                </a:lnTo>
                <a:cubicBezTo>
                  <a:pt x="37124" y="6681"/>
                  <a:pt x="36961" y="6556"/>
                  <a:pt x="36759" y="6545"/>
                </a:cubicBezTo>
                <a:cubicBezTo>
                  <a:pt x="36754" y="6545"/>
                  <a:pt x="36750" y="6545"/>
                  <a:pt x="36745" y="6545"/>
                </a:cubicBezTo>
                <a:cubicBezTo>
                  <a:pt x="36549" y="6545"/>
                  <a:pt x="36377" y="6658"/>
                  <a:pt x="36345" y="6817"/>
                </a:cubicBezTo>
                <a:lnTo>
                  <a:pt x="35604" y="10327"/>
                </a:lnTo>
                <a:lnTo>
                  <a:pt x="34955" y="311"/>
                </a:lnTo>
                <a:cubicBezTo>
                  <a:pt x="34944" y="137"/>
                  <a:pt x="34770" y="1"/>
                  <a:pt x="34558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8" name="Google Shape;9308;p75"/>
          <p:cNvGrpSpPr/>
          <p:nvPr/>
        </p:nvGrpSpPr>
        <p:grpSpPr>
          <a:xfrm>
            <a:off x="2882968" y="1560496"/>
            <a:ext cx="554302" cy="1133118"/>
            <a:chOff x="3039218" y="1560945"/>
            <a:chExt cx="554302" cy="1133118"/>
          </a:xfrm>
        </p:grpSpPr>
        <p:sp>
          <p:nvSpPr>
            <p:cNvPr id="9309" name="Google Shape;9309;p75"/>
            <p:cNvSpPr/>
            <p:nvPr/>
          </p:nvSpPr>
          <p:spPr>
            <a:xfrm>
              <a:off x="3067043" y="2114615"/>
              <a:ext cx="25904" cy="6925"/>
            </a:xfrm>
            <a:custGeom>
              <a:avLst/>
              <a:gdLst/>
              <a:ahLst/>
              <a:cxnLst/>
              <a:rect l="l" t="t" r="r" b="b"/>
              <a:pathLst>
                <a:path w="1025" h="274" extrusionOk="0">
                  <a:moveTo>
                    <a:pt x="992" y="1"/>
                  </a:moveTo>
                  <a:cubicBezTo>
                    <a:pt x="992" y="1"/>
                    <a:pt x="0" y="61"/>
                    <a:pt x="38" y="208"/>
                  </a:cubicBezTo>
                  <a:cubicBezTo>
                    <a:pt x="51" y="257"/>
                    <a:pt x="165" y="273"/>
                    <a:pt x="311" y="273"/>
                  </a:cubicBezTo>
                  <a:cubicBezTo>
                    <a:pt x="603" y="273"/>
                    <a:pt x="1024" y="208"/>
                    <a:pt x="1024" y="208"/>
                  </a:cubicBezTo>
                  <a:lnTo>
                    <a:pt x="99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75"/>
            <p:cNvSpPr/>
            <p:nvPr/>
          </p:nvSpPr>
          <p:spPr>
            <a:xfrm>
              <a:off x="3039218" y="2118482"/>
              <a:ext cx="30378" cy="19940"/>
            </a:xfrm>
            <a:custGeom>
              <a:avLst/>
              <a:gdLst/>
              <a:ahLst/>
              <a:cxnLst/>
              <a:rect l="l" t="t" r="r" b="b"/>
              <a:pathLst>
                <a:path w="1202" h="789" extrusionOk="0">
                  <a:moveTo>
                    <a:pt x="1101" y="0"/>
                  </a:moveTo>
                  <a:cubicBezTo>
                    <a:pt x="1101" y="0"/>
                    <a:pt x="0" y="540"/>
                    <a:pt x="153" y="752"/>
                  </a:cubicBezTo>
                  <a:cubicBezTo>
                    <a:pt x="171" y="777"/>
                    <a:pt x="199" y="788"/>
                    <a:pt x="235" y="788"/>
                  </a:cubicBezTo>
                  <a:cubicBezTo>
                    <a:pt x="503" y="788"/>
                    <a:pt x="1201" y="160"/>
                    <a:pt x="1177" y="93"/>
                  </a:cubicBezTo>
                  <a:cubicBezTo>
                    <a:pt x="1172" y="49"/>
                    <a:pt x="1139" y="17"/>
                    <a:pt x="110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75"/>
            <p:cNvSpPr/>
            <p:nvPr/>
          </p:nvSpPr>
          <p:spPr>
            <a:xfrm>
              <a:off x="3062620" y="2148480"/>
              <a:ext cx="22543" cy="28078"/>
            </a:xfrm>
            <a:custGeom>
              <a:avLst/>
              <a:gdLst/>
              <a:ahLst/>
              <a:cxnLst/>
              <a:rect l="l" t="t" r="r" b="b"/>
              <a:pathLst>
                <a:path w="892" h="1111" extrusionOk="0">
                  <a:moveTo>
                    <a:pt x="742" y="0"/>
                  </a:moveTo>
                  <a:cubicBezTo>
                    <a:pt x="737" y="0"/>
                    <a:pt x="731" y="0"/>
                    <a:pt x="725" y="1"/>
                  </a:cubicBezTo>
                  <a:cubicBezTo>
                    <a:pt x="725" y="1"/>
                    <a:pt x="1" y="987"/>
                    <a:pt x="235" y="1102"/>
                  </a:cubicBezTo>
                  <a:cubicBezTo>
                    <a:pt x="247" y="1108"/>
                    <a:pt x="259" y="1111"/>
                    <a:pt x="272" y="1111"/>
                  </a:cubicBezTo>
                  <a:cubicBezTo>
                    <a:pt x="511" y="1111"/>
                    <a:pt x="891" y="96"/>
                    <a:pt x="834" y="39"/>
                  </a:cubicBezTo>
                  <a:cubicBezTo>
                    <a:pt x="811" y="15"/>
                    <a:pt x="779" y="0"/>
                    <a:pt x="74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75"/>
            <p:cNvSpPr/>
            <p:nvPr/>
          </p:nvSpPr>
          <p:spPr>
            <a:xfrm>
              <a:off x="3049554" y="2174309"/>
              <a:ext cx="22518" cy="28128"/>
            </a:xfrm>
            <a:custGeom>
              <a:avLst/>
              <a:gdLst/>
              <a:ahLst/>
              <a:cxnLst/>
              <a:rect l="l" t="t" r="r" b="b"/>
              <a:pathLst>
                <a:path w="891" h="1113" extrusionOk="0">
                  <a:moveTo>
                    <a:pt x="751" y="0"/>
                  </a:moveTo>
                  <a:cubicBezTo>
                    <a:pt x="743" y="0"/>
                    <a:pt x="734" y="1"/>
                    <a:pt x="725" y="3"/>
                  </a:cubicBezTo>
                  <a:cubicBezTo>
                    <a:pt x="725" y="3"/>
                    <a:pt x="0" y="990"/>
                    <a:pt x="234" y="1104"/>
                  </a:cubicBezTo>
                  <a:cubicBezTo>
                    <a:pt x="246" y="1110"/>
                    <a:pt x="257" y="1112"/>
                    <a:pt x="270" y="1112"/>
                  </a:cubicBezTo>
                  <a:cubicBezTo>
                    <a:pt x="509" y="1112"/>
                    <a:pt x="891" y="93"/>
                    <a:pt x="834" y="42"/>
                  </a:cubicBezTo>
                  <a:cubicBezTo>
                    <a:pt x="812" y="16"/>
                    <a:pt x="784" y="0"/>
                    <a:pt x="7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75"/>
            <p:cNvSpPr/>
            <p:nvPr/>
          </p:nvSpPr>
          <p:spPr>
            <a:xfrm>
              <a:off x="3059739" y="2185024"/>
              <a:ext cx="23478" cy="31717"/>
            </a:xfrm>
            <a:custGeom>
              <a:avLst/>
              <a:gdLst/>
              <a:ahLst/>
              <a:cxnLst/>
              <a:rect l="l" t="t" r="r" b="b"/>
              <a:pathLst>
                <a:path w="929" h="1255" extrusionOk="0">
                  <a:moveTo>
                    <a:pt x="774" y="0"/>
                  </a:moveTo>
                  <a:cubicBezTo>
                    <a:pt x="763" y="0"/>
                    <a:pt x="752" y="2"/>
                    <a:pt x="741" y="4"/>
                  </a:cubicBezTo>
                  <a:cubicBezTo>
                    <a:pt x="741" y="4"/>
                    <a:pt x="0" y="1132"/>
                    <a:pt x="262" y="1247"/>
                  </a:cubicBezTo>
                  <a:cubicBezTo>
                    <a:pt x="273" y="1252"/>
                    <a:pt x="285" y="1254"/>
                    <a:pt x="297" y="1254"/>
                  </a:cubicBezTo>
                  <a:cubicBezTo>
                    <a:pt x="563" y="1254"/>
                    <a:pt x="929" y="95"/>
                    <a:pt x="861" y="43"/>
                  </a:cubicBezTo>
                  <a:cubicBezTo>
                    <a:pt x="841" y="14"/>
                    <a:pt x="807" y="0"/>
                    <a:pt x="77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75"/>
            <p:cNvSpPr/>
            <p:nvPr/>
          </p:nvSpPr>
          <p:spPr>
            <a:xfrm>
              <a:off x="3189741" y="2601161"/>
              <a:ext cx="123254" cy="92902"/>
            </a:xfrm>
            <a:custGeom>
              <a:avLst/>
              <a:gdLst/>
              <a:ahLst/>
              <a:cxnLst/>
              <a:rect l="l" t="t" r="r" b="b"/>
              <a:pathLst>
                <a:path w="4877" h="3676" extrusionOk="0">
                  <a:moveTo>
                    <a:pt x="3357" y="0"/>
                  </a:moveTo>
                  <a:cubicBezTo>
                    <a:pt x="3060" y="0"/>
                    <a:pt x="2834" y="65"/>
                    <a:pt x="2834" y="65"/>
                  </a:cubicBezTo>
                  <a:cubicBezTo>
                    <a:pt x="2855" y="376"/>
                    <a:pt x="2899" y="490"/>
                    <a:pt x="2316" y="806"/>
                  </a:cubicBezTo>
                  <a:cubicBezTo>
                    <a:pt x="1738" y="1117"/>
                    <a:pt x="850" y="2005"/>
                    <a:pt x="850" y="2005"/>
                  </a:cubicBezTo>
                  <a:cubicBezTo>
                    <a:pt x="0" y="2539"/>
                    <a:pt x="289" y="2599"/>
                    <a:pt x="289" y="2599"/>
                  </a:cubicBezTo>
                  <a:cubicBezTo>
                    <a:pt x="301" y="2616"/>
                    <a:pt x="324" y="2623"/>
                    <a:pt x="353" y="2623"/>
                  </a:cubicBezTo>
                  <a:cubicBezTo>
                    <a:pt x="526" y="2623"/>
                    <a:pt x="942" y="2359"/>
                    <a:pt x="943" y="2359"/>
                  </a:cubicBezTo>
                  <a:lnTo>
                    <a:pt x="943" y="2359"/>
                  </a:lnTo>
                  <a:cubicBezTo>
                    <a:pt x="431" y="2703"/>
                    <a:pt x="289" y="2964"/>
                    <a:pt x="354" y="3079"/>
                  </a:cubicBezTo>
                  <a:cubicBezTo>
                    <a:pt x="371" y="3111"/>
                    <a:pt x="400" y="3123"/>
                    <a:pt x="432" y="3123"/>
                  </a:cubicBezTo>
                  <a:cubicBezTo>
                    <a:pt x="511" y="3123"/>
                    <a:pt x="610" y="3051"/>
                    <a:pt x="610" y="3051"/>
                  </a:cubicBezTo>
                  <a:lnTo>
                    <a:pt x="1135" y="2668"/>
                  </a:lnTo>
                  <a:lnTo>
                    <a:pt x="1135" y="2668"/>
                  </a:lnTo>
                  <a:cubicBezTo>
                    <a:pt x="900" y="2870"/>
                    <a:pt x="590" y="3208"/>
                    <a:pt x="687" y="3296"/>
                  </a:cubicBezTo>
                  <a:cubicBezTo>
                    <a:pt x="726" y="3332"/>
                    <a:pt x="768" y="3345"/>
                    <a:pt x="809" y="3345"/>
                  </a:cubicBezTo>
                  <a:cubicBezTo>
                    <a:pt x="906" y="3345"/>
                    <a:pt x="992" y="3275"/>
                    <a:pt x="992" y="3275"/>
                  </a:cubicBezTo>
                  <a:lnTo>
                    <a:pt x="1657" y="2648"/>
                  </a:lnTo>
                  <a:lnTo>
                    <a:pt x="1657" y="2648"/>
                  </a:lnTo>
                  <a:cubicBezTo>
                    <a:pt x="1656" y="2648"/>
                    <a:pt x="1264" y="3051"/>
                    <a:pt x="1144" y="3269"/>
                  </a:cubicBezTo>
                  <a:cubicBezTo>
                    <a:pt x="1068" y="3408"/>
                    <a:pt x="1157" y="3485"/>
                    <a:pt x="1253" y="3485"/>
                  </a:cubicBezTo>
                  <a:cubicBezTo>
                    <a:pt x="1308" y="3485"/>
                    <a:pt x="1365" y="3459"/>
                    <a:pt x="1395" y="3405"/>
                  </a:cubicBezTo>
                  <a:cubicBezTo>
                    <a:pt x="1471" y="3258"/>
                    <a:pt x="2120" y="2768"/>
                    <a:pt x="2120" y="2768"/>
                  </a:cubicBezTo>
                  <a:cubicBezTo>
                    <a:pt x="2207" y="2299"/>
                    <a:pt x="3030" y="1896"/>
                    <a:pt x="3030" y="1896"/>
                  </a:cubicBezTo>
                  <a:lnTo>
                    <a:pt x="3030" y="1896"/>
                  </a:lnTo>
                  <a:cubicBezTo>
                    <a:pt x="2910" y="2049"/>
                    <a:pt x="2152" y="2806"/>
                    <a:pt x="2152" y="2806"/>
                  </a:cubicBezTo>
                  <a:cubicBezTo>
                    <a:pt x="2049" y="2828"/>
                    <a:pt x="1449" y="3509"/>
                    <a:pt x="1787" y="3656"/>
                  </a:cubicBezTo>
                  <a:cubicBezTo>
                    <a:pt x="1818" y="3669"/>
                    <a:pt x="1848" y="3676"/>
                    <a:pt x="1878" y="3676"/>
                  </a:cubicBezTo>
                  <a:cubicBezTo>
                    <a:pt x="2172" y="3676"/>
                    <a:pt x="2398" y="3068"/>
                    <a:pt x="2398" y="3068"/>
                  </a:cubicBezTo>
                  <a:cubicBezTo>
                    <a:pt x="2420" y="3069"/>
                    <a:pt x="2442" y="3070"/>
                    <a:pt x="2464" y="3070"/>
                  </a:cubicBezTo>
                  <a:cubicBezTo>
                    <a:pt x="3149" y="3070"/>
                    <a:pt x="3645" y="2267"/>
                    <a:pt x="3798" y="1929"/>
                  </a:cubicBezTo>
                  <a:cubicBezTo>
                    <a:pt x="3956" y="1575"/>
                    <a:pt x="4218" y="1640"/>
                    <a:pt x="4545" y="1466"/>
                  </a:cubicBezTo>
                  <a:cubicBezTo>
                    <a:pt x="4877" y="1291"/>
                    <a:pt x="4648" y="910"/>
                    <a:pt x="4648" y="910"/>
                  </a:cubicBezTo>
                  <a:cubicBezTo>
                    <a:pt x="4421" y="151"/>
                    <a:pt x="3808" y="0"/>
                    <a:pt x="335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75"/>
            <p:cNvSpPr/>
            <p:nvPr/>
          </p:nvSpPr>
          <p:spPr>
            <a:xfrm>
              <a:off x="3318353" y="2601161"/>
              <a:ext cx="123128" cy="92902"/>
            </a:xfrm>
            <a:custGeom>
              <a:avLst/>
              <a:gdLst/>
              <a:ahLst/>
              <a:cxnLst/>
              <a:rect l="l" t="t" r="r" b="b"/>
              <a:pathLst>
                <a:path w="4872" h="3676" extrusionOk="0">
                  <a:moveTo>
                    <a:pt x="1519" y="0"/>
                  </a:moveTo>
                  <a:cubicBezTo>
                    <a:pt x="1069" y="0"/>
                    <a:pt x="456" y="151"/>
                    <a:pt x="229" y="910"/>
                  </a:cubicBezTo>
                  <a:cubicBezTo>
                    <a:pt x="229" y="910"/>
                    <a:pt x="0" y="1291"/>
                    <a:pt x="327" y="1466"/>
                  </a:cubicBezTo>
                  <a:cubicBezTo>
                    <a:pt x="654" y="1640"/>
                    <a:pt x="921" y="1575"/>
                    <a:pt x="1079" y="1929"/>
                  </a:cubicBezTo>
                  <a:cubicBezTo>
                    <a:pt x="1232" y="2267"/>
                    <a:pt x="1728" y="3070"/>
                    <a:pt x="2413" y="3070"/>
                  </a:cubicBezTo>
                  <a:cubicBezTo>
                    <a:pt x="2435" y="3070"/>
                    <a:pt x="2457" y="3069"/>
                    <a:pt x="2480" y="3068"/>
                  </a:cubicBezTo>
                  <a:cubicBezTo>
                    <a:pt x="2480" y="3068"/>
                    <a:pt x="2705" y="3676"/>
                    <a:pt x="2996" y="3676"/>
                  </a:cubicBezTo>
                  <a:cubicBezTo>
                    <a:pt x="3025" y="3676"/>
                    <a:pt x="3054" y="3669"/>
                    <a:pt x="3085" y="3656"/>
                  </a:cubicBezTo>
                  <a:cubicBezTo>
                    <a:pt x="3422" y="3509"/>
                    <a:pt x="2823" y="2828"/>
                    <a:pt x="2719" y="2806"/>
                  </a:cubicBezTo>
                  <a:cubicBezTo>
                    <a:pt x="2719" y="2806"/>
                    <a:pt x="1962" y="2049"/>
                    <a:pt x="1842" y="1896"/>
                  </a:cubicBezTo>
                  <a:lnTo>
                    <a:pt x="1842" y="1896"/>
                  </a:lnTo>
                  <a:cubicBezTo>
                    <a:pt x="1842" y="1896"/>
                    <a:pt x="2665" y="2299"/>
                    <a:pt x="2752" y="2768"/>
                  </a:cubicBezTo>
                  <a:cubicBezTo>
                    <a:pt x="2752" y="2768"/>
                    <a:pt x="3406" y="3258"/>
                    <a:pt x="3482" y="3405"/>
                  </a:cubicBezTo>
                  <a:cubicBezTo>
                    <a:pt x="3510" y="3459"/>
                    <a:pt x="3566" y="3485"/>
                    <a:pt x="3621" y="3485"/>
                  </a:cubicBezTo>
                  <a:cubicBezTo>
                    <a:pt x="3715" y="3485"/>
                    <a:pt x="3804" y="3408"/>
                    <a:pt x="3728" y="3269"/>
                  </a:cubicBezTo>
                  <a:cubicBezTo>
                    <a:pt x="3608" y="3051"/>
                    <a:pt x="3216" y="2648"/>
                    <a:pt x="3215" y="2648"/>
                  </a:cubicBezTo>
                  <a:lnTo>
                    <a:pt x="3215" y="2648"/>
                  </a:lnTo>
                  <a:lnTo>
                    <a:pt x="3880" y="3275"/>
                  </a:lnTo>
                  <a:cubicBezTo>
                    <a:pt x="3880" y="3275"/>
                    <a:pt x="3966" y="3345"/>
                    <a:pt x="4063" y="3345"/>
                  </a:cubicBezTo>
                  <a:cubicBezTo>
                    <a:pt x="4104" y="3345"/>
                    <a:pt x="4146" y="3332"/>
                    <a:pt x="4185" y="3296"/>
                  </a:cubicBezTo>
                  <a:cubicBezTo>
                    <a:pt x="4283" y="3207"/>
                    <a:pt x="3962" y="2860"/>
                    <a:pt x="3729" y="2660"/>
                  </a:cubicBezTo>
                  <a:lnTo>
                    <a:pt x="3729" y="2660"/>
                  </a:lnTo>
                  <a:lnTo>
                    <a:pt x="4262" y="3051"/>
                  </a:lnTo>
                  <a:cubicBezTo>
                    <a:pt x="4262" y="3051"/>
                    <a:pt x="4364" y="3123"/>
                    <a:pt x="4444" y="3123"/>
                  </a:cubicBezTo>
                  <a:cubicBezTo>
                    <a:pt x="4477" y="3123"/>
                    <a:pt x="4506" y="3111"/>
                    <a:pt x="4523" y="3079"/>
                  </a:cubicBezTo>
                  <a:cubicBezTo>
                    <a:pt x="4583" y="2964"/>
                    <a:pt x="4447" y="2703"/>
                    <a:pt x="3929" y="2359"/>
                  </a:cubicBezTo>
                  <a:lnTo>
                    <a:pt x="3929" y="2359"/>
                  </a:lnTo>
                  <a:cubicBezTo>
                    <a:pt x="3929" y="2359"/>
                    <a:pt x="4350" y="2623"/>
                    <a:pt x="4524" y="2623"/>
                  </a:cubicBezTo>
                  <a:cubicBezTo>
                    <a:pt x="4554" y="2623"/>
                    <a:pt x="4576" y="2616"/>
                    <a:pt x="4588" y="2599"/>
                  </a:cubicBezTo>
                  <a:cubicBezTo>
                    <a:pt x="4588" y="2599"/>
                    <a:pt x="4872" y="2539"/>
                    <a:pt x="4022" y="2005"/>
                  </a:cubicBezTo>
                  <a:cubicBezTo>
                    <a:pt x="4022" y="2005"/>
                    <a:pt x="3139" y="1117"/>
                    <a:pt x="2556" y="806"/>
                  </a:cubicBezTo>
                  <a:cubicBezTo>
                    <a:pt x="1967" y="490"/>
                    <a:pt x="2017" y="376"/>
                    <a:pt x="2038" y="65"/>
                  </a:cubicBezTo>
                  <a:cubicBezTo>
                    <a:pt x="2040" y="65"/>
                    <a:pt x="1815" y="0"/>
                    <a:pt x="1519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75"/>
            <p:cNvSpPr/>
            <p:nvPr/>
          </p:nvSpPr>
          <p:spPr>
            <a:xfrm>
              <a:off x="3198814" y="1987343"/>
              <a:ext cx="235110" cy="126742"/>
            </a:xfrm>
            <a:custGeom>
              <a:avLst/>
              <a:gdLst/>
              <a:ahLst/>
              <a:cxnLst/>
              <a:rect l="l" t="t" r="r" b="b"/>
              <a:pathLst>
                <a:path w="9303" h="5015" extrusionOk="0">
                  <a:moveTo>
                    <a:pt x="2438" y="1"/>
                  </a:moveTo>
                  <a:cubicBezTo>
                    <a:pt x="2196" y="1"/>
                    <a:pt x="1925" y="61"/>
                    <a:pt x="1624" y="209"/>
                  </a:cubicBezTo>
                  <a:cubicBezTo>
                    <a:pt x="1" y="1010"/>
                    <a:pt x="507" y="1942"/>
                    <a:pt x="1292" y="2361"/>
                  </a:cubicBezTo>
                  <a:cubicBezTo>
                    <a:pt x="2077" y="2781"/>
                    <a:pt x="2338" y="3337"/>
                    <a:pt x="2600" y="3794"/>
                  </a:cubicBezTo>
                  <a:cubicBezTo>
                    <a:pt x="2713" y="3998"/>
                    <a:pt x="2809" y="4026"/>
                    <a:pt x="2915" y="4026"/>
                  </a:cubicBezTo>
                  <a:cubicBezTo>
                    <a:pt x="2955" y="4026"/>
                    <a:pt x="2996" y="4022"/>
                    <a:pt x="3039" y="4022"/>
                  </a:cubicBezTo>
                  <a:cubicBezTo>
                    <a:pt x="3144" y="4022"/>
                    <a:pt x="3264" y="4044"/>
                    <a:pt x="3417" y="4197"/>
                  </a:cubicBezTo>
                  <a:cubicBezTo>
                    <a:pt x="3788" y="4568"/>
                    <a:pt x="4126" y="4988"/>
                    <a:pt x="4627" y="5015"/>
                  </a:cubicBezTo>
                  <a:lnTo>
                    <a:pt x="4681" y="5015"/>
                  </a:lnTo>
                  <a:cubicBezTo>
                    <a:pt x="5183" y="4982"/>
                    <a:pt x="5521" y="4563"/>
                    <a:pt x="5891" y="4197"/>
                  </a:cubicBezTo>
                  <a:cubicBezTo>
                    <a:pt x="6044" y="4044"/>
                    <a:pt x="6164" y="4022"/>
                    <a:pt x="6269" y="4022"/>
                  </a:cubicBezTo>
                  <a:cubicBezTo>
                    <a:pt x="6312" y="4022"/>
                    <a:pt x="6353" y="4026"/>
                    <a:pt x="6393" y="4026"/>
                  </a:cubicBezTo>
                  <a:cubicBezTo>
                    <a:pt x="6499" y="4026"/>
                    <a:pt x="6596" y="3998"/>
                    <a:pt x="6708" y="3794"/>
                  </a:cubicBezTo>
                  <a:cubicBezTo>
                    <a:pt x="6964" y="3337"/>
                    <a:pt x="7231" y="2781"/>
                    <a:pt x="8016" y="2361"/>
                  </a:cubicBezTo>
                  <a:cubicBezTo>
                    <a:pt x="8801" y="1942"/>
                    <a:pt x="9302" y="1015"/>
                    <a:pt x="7678" y="209"/>
                  </a:cubicBezTo>
                  <a:cubicBezTo>
                    <a:pt x="7378" y="61"/>
                    <a:pt x="7107" y="1"/>
                    <a:pt x="6865" y="1"/>
                  </a:cubicBezTo>
                  <a:cubicBezTo>
                    <a:pt x="5795" y="1"/>
                    <a:pt x="5292" y="1179"/>
                    <a:pt x="5292" y="1179"/>
                  </a:cubicBezTo>
                  <a:cubicBezTo>
                    <a:pt x="5292" y="1179"/>
                    <a:pt x="4899" y="1770"/>
                    <a:pt x="5162" y="1770"/>
                  </a:cubicBezTo>
                  <a:cubicBezTo>
                    <a:pt x="5198" y="1770"/>
                    <a:pt x="5245" y="1759"/>
                    <a:pt x="5308" y="1735"/>
                  </a:cubicBezTo>
                  <a:cubicBezTo>
                    <a:pt x="5390" y="1702"/>
                    <a:pt x="5469" y="1687"/>
                    <a:pt x="5544" y="1687"/>
                  </a:cubicBezTo>
                  <a:cubicBezTo>
                    <a:pt x="5949" y="1687"/>
                    <a:pt x="6242" y="2133"/>
                    <a:pt x="6283" y="2753"/>
                  </a:cubicBezTo>
                  <a:cubicBezTo>
                    <a:pt x="6327" y="3495"/>
                    <a:pt x="5858" y="3233"/>
                    <a:pt x="5308" y="3903"/>
                  </a:cubicBezTo>
                  <a:cubicBezTo>
                    <a:pt x="5042" y="4233"/>
                    <a:pt x="4874" y="4316"/>
                    <a:pt x="4771" y="4316"/>
                  </a:cubicBezTo>
                  <a:cubicBezTo>
                    <a:pt x="4733" y="4316"/>
                    <a:pt x="4704" y="4305"/>
                    <a:pt x="4681" y="4290"/>
                  </a:cubicBezTo>
                  <a:lnTo>
                    <a:pt x="4681" y="4219"/>
                  </a:lnTo>
                  <a:cubicBezTo>
                    <a:pt x="4670" y="4236"/>
                    <a:pt x="4665" y="4252"/>
                    <a:pt x="4654" y="4263"/>
                  </a:cubicBezTo>
                  <a:cubicBezTo>
                    <a:pt x="4638" y="4252"/>
                    <a:pt x="4632" y="4236"/>
                    <a:pt x="4621" y="4219"/>
                  </a:cubicBezTo>
                  <a:lnTo>
                    <a:pt x="4621" y="4290"/>
                  </a:lnTo>
                  <a:cubicBezTo>
                    <a:pt x="4601" y="4305"/>
                    <a:pt x="4572" y="4316"/>
                    <a:pt x="4534" y="4316"/>
                  </a:cubicBezTo>
                  <a:cubicBezTo>
                    <a:pt x="4431" y="4316"/>
                    <a:pt x="4261" y="4233"/>
                    <a:pt x="3995" y="3903"/>
                  </a:cubicBezTo>
                  <a:cubicBezTo>
                    <a:pt x="3444" y="3228"/>
                    <a:pt x="2976" y="3495"/>
                    <a:pt x="3019" y="2753"/>
                  </a:cubicBezTo>
                  <a:cubicBezTo>
                    <a:pt x="3061" y="2129"/>
                    <a:pt x="3354" y="1686"/>
                    <a:pt x="3758" y="1686"/>
                  </a:cubicBezTo>
                  <a:cubicBezTo>
                    <a:pt x="3833" y="1686"/>
                    <a:pt x="3912" y="1702"/>
                    <a:pt x="3995" y="1735"/>
                  </a:cubicBezTo>
                  <a:cubicBezTo>
                    <a:pt x="4056" y="1758"/>
                    <a:pt x="4103" y="1769"/>
                    <a:pt x="4139" y="1769"/>
                  </a:cubicBezTo>
                  <a:cubicBezTo>
                    <a:pt x="4406" y="1769"/>
                    <a:pt x="4011" y="1179"/>
                    <a:pt x="4011" y="1179"/>
                  </a:cubicBezTo>
                  <a:cubicBezTo>
                    <a:pt x="4011" y="1179"/>
                    <a:pt x="3507" y="1"/>
                    <a:pt x="243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75"/>
            <p:cNvSpPr/>
            <p:nvPr/>
          </p:nvSpPr>
          <p:spPr>
            <a:xfrm>
              <a:off x="3304301" y="2011327"/>
              <a:ext cx="25500" cy="16553"/>
            </a:xfrm>
            <a:custGeom>
              <a:avLst/>
              <a:gdLst/>
              <a:ahLst/>
              <a:cxnLst/>
              <a:rect l="l" t="t" r="r" b="b"/>
              <a:pathLst>
                <a:path w="1009" h="655" extrusionOk="0">
                  <a:moveTo>
                    <a:pt x="126" y="1"/>
                  </a:moveTo>
                  <a:cubicBezTo>
                    <a:pt x="55" y="1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600"/>
                    <a:pt x="55" y="655"/>
                    <a:pt x="126" y="655"/>
                  </a:cubicBezTo>
                  <a:lnTo>
                    <a:pt x="889" y="655"/>
                  </a:lnTo>
                  <a:cubicBezTo>
                    <a:pt x="954" y="655"/>
                    <a:pt x="1009" y="600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75"/>
            <p:cNvSpPr/>
            <p:nvPr/>
          </p:nvSpPr>
          <p:spPr>
            <a:xfrm>
              <a:off x="3304301" y="2005944"/>
              <a:ext cx="25500" cy="5560"/>
            </a:xfrm>
            <a:custGeom>
              <a:avLst/>
              <a:gdLst/>
              <a:ahLst/>
              <a:cxnLst/>
              <a:rect l="l" t="t" r="r" b="b"/>
              <a:pathLst>
                <a:path w="1009" h="220" extrusionOk="0">
                  <a:moveTo>
                    <a:pt x="105" y="1"/>
                  </a:moveTo>
                  <a:cubicBezTo>
                    <a:pt x="45" y="1"/>
                    <a:pt x="1" y="48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48"/>
                    <a:pt x="965" y="1"/>
                    <a:pt x="909" y="1"/>
                  </a:cubicBezTo>
                  <a:cubicBezTo>
                    <a:pt x="906" y="1"/>
                    <a:pt x="903" y="1"/>
                    <a:pt x="900" y="1"/>
                  </a:cubicBezTo>
                  <a:lnTo>
                    <a:pt x="115" y="1"/>
                  </a:ln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75"/>
            <p:cNvSpPr/>
            <p:nvPr/>
          </p:nvSpPr>
          <p:spPr>
            <a:xfrm>
              <a:off x="3304301" y="1989441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600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600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75"/>
            <p:cNvSpPr/>
            <p:nvPr/>
          </p:nvSpPr>
          <p:spPr>
            <a:xfrm>
              <a:off x="3304301" y="1984058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1" y="50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75"/>
            <p:cNvSpPr/>
            <p:nvPr/>
          </p:nvSpPr>
          <p:spPr>
            <a:xfrm>
              <a:off x="3304301" y="1967555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5"/>
                  </a:cubicBezTo>
                  <a:lnTo>
                    <a:pt x="1" y="529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9"/>
                  </a:cubicBezTo>
                  <a:lnTo>
                    <a:pt x="1009" y="125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75"/>
            <p:cNvSpPr/>
            <p:nvPr/>
          </p:nvSpPr>
          <p:spPr>
            <a:xfrm>
              <a:off x="3304301" y="1962045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0"/>
                  </a:moveTo>
                  <a:cubicBezTo>
                    <a:pt x="50" y="0"/>
                    <a:pt x="1" y="49"/>
                    <a:pt x="6" y="109"/>
                  </a:cubicBezTo>
                  <a:cubicBezTo>
                    <a:pt x="6" y="169"/>
                    <a:pt x="50" y="218"/>
                    <a:pt x="115" y="218"/>
                  </a:cubicBezTo>
                  <a:lnTo>
                    <a:pt x="900" y="218"/>
                  </a:lnTo>
                  <a:cubicBezTo>
                    <a:pt x="960" y="218"/>
                    <a:pt x="1009" y="169"/>
                    <a:pt x="1009" y="109"/>
                  </a:cubicBezTo>
                  <a:cubicBezTo>
                    <a:pt x="1009" y="49"/>
                    <a:pt x="960" y="0"/>
                    <a:pt x="9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75"/>
            <p:cNvSpPr/>
            <p:nvPr/>
          </p:nvSpPr>
          <p:spPr>
            <a:xfrm>
              <a:off x="3304301" y="1945643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529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9"/>
                  </a:cubicBezTo>
                  <a:lnTo>
                    <a:pt x="1009" y="121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75"/>
            <p:cNvSpPr/>
            <p:nvPr/>
          </p:nvSpPr>
          <p:spPr>
            <a:xfrm>
              <a:off x="3304301" y="1940134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1" y="50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75"/>
            <p:cNvSpPr/>
            <p:nvPr/>
          </p:nvSpPr>
          <p:spPr>
            <a:xfrm>
              <a:off x="3304301" y="1923757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0"/>
                  </a:cubicBezTo>
                  <a:lnTo>
                    <a:pt x="1" y="529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9"/>
                  </a:cubicBezTo>
                  <a:lnTo>
                    <a:pt x="1009" y="120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75"/>
            <p:cNvSpPr/>
            <p:nvPr/>
          </p:nvSpPr>
          <p:spPr>
            <a:xfrm>
              <a:off x="3304301" y="1918248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0"/>
                  </a:moveTo>
                  <a:cubicBezTo>
                    <a:pt x="50" y="0"/>
                    <a:pt x="6" y="49"/>
                    <a:pt x="6" y="109"/>
                  </a:cubicBezTo>
                  <a:cubicBezTo>
                    <a:pt x="1" y="169"/>
                    <a:pt x="50" y="218"/>
                    <a:pt x="115" y="218"/>
                  </a:cubicBezTo>
                  <a:lnTo>
                    <a:pt x="900" y="218"/>
                  </a:lnTo>
                  <a:cubicBezTo>
                    <a:pt x="960" y="218"/>
                    <a:pt x="1009" y="169"/>
                    <a:pt x="1009" y="109"/>
                  </a:cubicBezTo>
                  <a:cubicBezTo>
                    <a:pt x="1009" y="49"/>
                    <a:pt x="960" y="0"/>
                    <a:pt x="9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75"/>
            <p:cNvSpPr/>
            <p:nvPr/>
          </p:nvSpPr>
          <p:spPr>
            <a:xfrm>
              <a:off x="3304301" y="1901846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529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9"/>
                  </a:cubicBezTo>
                  <a:lnTo>
                    <a:pt x="1009" y="121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75"/>
            <p:cNvSpPr/>
            <p:nvPr/>
          </p:nvSpPr>
          <p:spPr>
            <a:xfrm>
              <a:off x="3304301" y="1896337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05" y="1"/>
                  </a:moveTo>
                  <a:cubicBezTo>
                    <a:pt x="45" y="1"/>
                    <a:pt x="6" y="48"/>
                    <a:pt x="6" y="110"/>
                  </a:cubicBezTo>
                  <a:cubicBezTo>
                    <a:pt x="1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45"/>
                    <a:pt x="960" y="1"/>
                    <a:pt x="900" y="1"/>
                  </a:cubicBezTo>
                  <a:lnTo>
                    <a:pt x="115" y="1"/>
                  </a:ln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75"/>
            <p:cNvSpPr/>
            <p:nvPr/>
          </p:nvSpPr>
          <p:spPr>
            <a:xfrm>
              <a:off x="3304301" y="1879960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1"/>
                  </a:moveTo>
                  <a:cubicBezTo>
                    <a:pt x="55" y="1"/>
                    <a:pt x="1" y="55"/>
                    <a:pt x="1" y="120"/>
                  </a:cubicBezTo>
                  <a:lnTo>
                    <a:pt x="1" y="524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4"/>
                  </a:cubicBezTo>
                  <a:lnTo>
                    <a:pt x="1009" y="120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75"/>
            <p:cNvSpPr/>
            <p:nvPr/>
          </p:nvSpPr>
          <p:spPr>
            <a:xfrm>
              <a:off x="3304301" y="1874451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6" y="50"/>
                    <a:pt x="6" y="110"/>
                  </a:cubicBezTo>
                  <a:cubicBezTo>
                    <a:pt x="1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75"/>
            <p:cNvSpPr/>
            <p:nvPr/>
          </p:nvSpPr>
          <p:spPr>
            <a:xfrm>
              <a:off x="3304301" y="1858074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49"/>
                    <a:pt x="1" y="120"/>
                  </a:cubicBezTo>
                  <a:lnTo>
                    <a:pt x="1" y="523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3"/>
                  </a:cubicBezTo>
                  <a:lnTo>
                    <a:pt x="1009" y="120"/>
                  </a:lnTo>
                  <a:cubicBezTo>
                    <a:pt x="1009" y="49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75"/>
            <p:cNvSpPr/>
            <p:nvPr/>
          </p:nvSpPr>
          <p:spPr>
            <a:xfrm>
              <a:off x="3304301" y="1852539"/>
              <a:ext cx="25500" cy="5560"/>
            </a:xfrm>
            <a:custGeom>
              <a:avLst/>
              <a:gdLst/>
              <a:ahLst/>
              <a:cxnLst/>
              <a:rect l="l" t="t" r="r" b="b"/>
              <a:pathLst>
                <a:path w="1009" h="220" extrusionOk="0">
                  <a:moveTo>
                    <a:pt x="105" y="1"/>
                  </a:moveTo>
                  <a:cubicBezTo>
                    <a:pt x="45" y="1"/>
                    <a:pt x="1" y="48"/>
                    <a:pt x="6" y="110"/>
                  </a:cubicBezTo>
                  <a:cubicBezTo>
                    <a:pt x="1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48"/>
                    <a:pt x="965" y="1"/>
                    <a:pt x="909" y="1"/>
                  </a:cubicBezTo>
                  <a:cubicBezTo>
                    <a:pt x="906" y="1"/>
                    <a:pt x="903" y="1"/>
                    <a:pt x="900" y="1"/>
                  </a:cubicBezTo>
                  <a:lnTo>
                    <a:pt x="115" y="1"/>
                  </a:ln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75"/>
            <p:cNvSpPr/>
            <p:nvPr/>
          </p:nvSpPr>
          <p:spPr>
            <a:xfrm>
              <a:off x="3304301" y="1836036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600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600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75"/>
            <p:cNvSpPr/>
            <p:nvPr/>
          </p:nvSpPr>
          <p:spPr>
            <a:xfrm>
              <a:off x="3304301" y="1830527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0"/>
                  </a:moveTo>
                  <a:cubicBezTo>
                    <a:pt x="50" y="0"/>
                    <a:pt x="1" y="49"/>
                    <a:pt x="6" y="109"/>
                  </a:cubicBezTo>
                  <a:cubicBezTo>
                    <a:pt x="6" y="169"/>
                    <a:pt x="50" y="218"/>
                    <a:pt x="115" y="218"/>
                  </a:cubicBezTo>
                  <a:lnTo>
                    <a:pt x="900" y="218"/>
                  </a:lnTo>
                  <a:cubicBezTo>
                    <a:pt x="960" y="218"/>
                    <a:pt x="1009" y="169"/>
                    <a:pt x="1009" y="109"/>
                  </a:cubicBezTo>
                  <a:cubicBezTo>
                    <a:pt x="1009" y="49"/>
                    <a:pt x="960" y="0"/>
                    <a:pt x="9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75"/>
            <p:cNvSpPr/>
            <p:nvPr/>
          </p:nvSpPr>
          <p:spPr>
            <a:xfrm>
              <a:off x="3304301" y="1814125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75"/>
            <p:cNvSpPr/>
            <p:nvPr/>
          </p:nvSpPr>
          <p:spPr>
            <a:xfrm>
              <a:off x="3304301" y="1808616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1" y="50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75"/>
            <p:cNvSpPr/>
            <p:nvPr/>
          </p:nvSpPr>
          <p:spPr>
            <a:xfrm>
              <a:off x="3304301" y="1792239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1"/>
                  </a:moveTo>
                  <a:cubicBezTo>
                    <a:pt x="55" y="1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75"/>
            <p:cNvSpPr/>
            <p:nvPr/>
          </p:nvSpPr>
          <p:spPr>
            <a:xfrm>
              <a:off x="3304301" y="1786730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1" y="50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75"/>
            <p:cNvSpPr/>
            <p:nvPr/>
          </p:nvSpPr>
          <p:spPr>
            <a:xfrm>
              <a:off x="3304301" y="1770353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0"/>
                  </a:cubicBezTo>
                  <a:lnTo>
                    <a:pt x="1" y="529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9"/>
                  </a:cubicBezTo>
                  <a:lnTo>
                    <a:pt x="1009" y="120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75"/>
            <p:cNvSpPr/>
            <p:nvPr/>
          </p:nvSpPr>
          <p:spPr>
            <a:xfrm>
              <a:off x="3304301" y="1764819"/>
              <a:ext cx="25500" cy="5560"/>
            </a:xfrm>
            <a:custGeom>
              <a:avLst/>
              <a:gdLst/>
              <a:ahLst/>
              <a:cxnLst/>
              <a:rect l="l" t="t" r="r" b="b"/>
              <a:pathLst>
                <a:path w="1009" h="220" extrusionOk="0">
                  <a:moveTo>
                    <a:pt x="106" y="1"/>
                  </a:moveTo>
                  <a:cubicBezTo>
                    <a:pt x="45" y="1"/>
                    <a:pt x="1" y="53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3"/>
                    <a:pt x="964" y="1"/>
                    <a:pt x="908" y="1"/>
                  </a:cubicBezTo>
                  <a:cubicBezTo>
                    <a:pt x="905" y="1"/>
                    <a:pt x="902" y="1"/>
                    <a:pt x="900" y="1"/>
                  </a:cubicBezTo>
                  <a:lnTo>
                    <a:pt x="115" y="1"/>
                  </a:lnTo>
                  <a:cubicBezTo>
                    <a:pt x="112" y="1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75"/>
            <p:cNvSpPr/>
            <p:nvPr/>
          </p:nvSpPr>
          <p:spPr>
            <a:xfrm>
              <a:off x="3304301" y="1748442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529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9"/>
                  </a:cubicBezTo>
                  <a:lnTo>
                    <a:pt x="1009" y="121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75"/>
            <p:cNvSpPr/>
            <p:nvPr/>
          </p:nvSpPr>
          <p:spPr>
            <a:xfrm>
              <a:off x="3304301" y="1742933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6" y="50"/>
                    <a:pt x="6" y="110"/>
                  </a:cubicBezTo>
                  <a:cubicBezTo>
                    <a:pt x="1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75"/>
            <p:cNvSpPr/>
            <p:nvPr/>
          </p:nvSpPr>
          <p:spPr>
            <a:xfrm>
              <a:off x="3304301" y="1726556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0"/>
                  </a:cubicBezTo>
                  <a:lnTo>
                    <a:pt x="1" y="523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3"/>
                  </a:cubicBezTo>
                  <a:lnTo>
                    <a:pt x="1009" y="120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75"/>
            <p:cNvSpPr/>
            <p:nvPr/>
          </p:nvSpPr>
          <p:spPr>
            <a:xfrm>
              <a:off x="3304301" y="1721047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0"/>
                  </a:moveTo>
                  <a:cubicBezTo>
                    <a:pt x="50" y="0"/>
                    <a:pt x="6" y="49"/>
                    <a:pt x="6" y="109"/>
                  </a:cubicBezTo>
                  <a:cubicBezTo>
                    <a:pt x="1" y="169"/>
                    <a:pt x="50" y="218"/>
                    <a:pt x="115" y="218"/>
                  </a:cubicBezTo>
                  <a:lnTo>
                    <a:pt x="900" y="218"/>
                  </a:lnTo>
                  <a:cubicBezTo>
                    <a:pt x="960" y="218"/>
                    <a:pt x="1009" y="169"/>
                    <a:pt x="1009" y="109"/>
                  </a:cubicBezTo>
                  <a:cubicBezTo>
                    <a:pt x="1009" y="49"/>
                    <a:pt x="960" y="0"/>
                    <a:pt x="9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75"/>
            <p:cNvSpPr/>
            <p:nvPr/>
          </p:nvSpPr>
          <p:spPr>
            <a:xfrm>
              <a:off x="3304301" y="1704645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0"/>
                    <a:pt x="1" y="121"/>
                  </a:cubicBezTo>
                  <a:lnTo>
                    <a:pt x="1" y="524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4"/>
                  </a:cubicBezTo>
                  <a:lnTo>
                    <a:pt x="1009" y="121"/>
                  </a:lnTo>
                  <a:cubicBezTo>
                    <a:pt x="1009" y="50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75"/>
            <p:cNvSpPr/>
            <p:nvPr/>
          </p:nvSpPr>
          <p:spPr>
            <a:xfrm>
              <a:off x="3329776" y="1994116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64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75"/>
            <p:cNvSpPr/>
            <p:nvPr/>
          </p:nvSpPr>
          <p:spPr>
            <a:xfrm>
              <a:off x="3295077" y="1994116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0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159"/>
                  </a:lnTo>
                  <a:cubicBezTo>
                    <a:pt x="1" y="230"/>
                    <a:pt x="55" y="284"/>
                    <a:pt x="120" y="284"/>
                  </a:cubicBezTo>
                  <a:lnTo>
                    <a:pt x="382" y="284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75"/>
            <p:cNvSpPr/>
            <p:nvPr/>
          </p:nvSpPr>
          <p:spPr>
            <a:xfrm>
              <a:off x="3329776" y="1972230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75"/>
            <p:cNvSpPr/>
            <p:nvPr/>
          </p:nvSpPr>
          <p:spPr>
            <a:xfrm>
              <a:off x="3294950" y="1972230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0"/>
                  </a:moveTo>
                  <a:cubicBezTo>
                    <a:pt x="55" y="0"/>
                    <a:pt x="0" y="55"/>
                    <a:pt x="0" y="120"/>
                  </a:cubicBezTo>
                  <a:lnTo>
                    <a:pt x="0" y="164"/>
                  </a:lnTo>
                  <a:cubicBezTo>
                    <a:pt x="0" y="229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75"/>
            <p:cNvSpPr/>
            <p:nvPr/>
          </p:nvSpPr>
          <p:spPr>
            <a:xfrm>
              <a:off x="3329776" y="1950319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59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75"/>
            <p:cNvSpPr/>
            <p:nvPr/>
          </p:nvSpPr>
          <p:spPr>
            <a:xfrm>
              <a:off x="3294950" y="1950319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55"/>
                    <a:pt x="0" y="121"/>
                  </a:cubicBezTo>
                  <a:lnTo>
                    <a:pt x="0" y="159"/>
                  </a:lnTo>
                  <a:cubicBezTo>
                    <a:pt x="0" y="230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75"/>
            <p:cNvSpPr/>
            <p:nvPr/>
          </p:nvSpPr>
          <p:spPr>
            <a:xfrm>
              <a:off x="3329776" y="1928306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3"/>
                  </a:lnTo>
                  <a:lnTo>
                    <a:pt x="251" y="283"/>
                  </a:lnTo>
                  <a:cubicBezTo>
                    <a:pt x="317" y="283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75"/>
            <p:cNvSpPr/>
            <p:nvPr/>
          </p:nvSpPr>
          <p:spPr>
            <a:xfrm>
              <a:off x="3294950" y="1928306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0"/>
                  </a:moveTo>
                  <a:cubicBezTo>
                    <a:pt x="55" y="0"/>
                    <a:pt x="0" y="55"/>
                    <a:pt x="0" y="120"/>
                  </a:cubicBezTo>
                  <a:lnTo>
                    <a:pt x="0" y="164"/>
                  </a:lnTo>
                  <a:cubicBezTo>
                    <a:pt x="0" y="229"/>
                    <a:pt x="55" y="283"/>
                    <a:pt x="125" y="283"/>
                  </a:cubicBezTo>
                  <a:lnTo>
                    <a:pt x="382" y="283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75"/>
            <p:cNvSpPr/>
            <p:nvPr/>
          </p:nvSpPr>
          <p:spPr>
            <a:xfrm>
              <a:off x="3329776" y="1906395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64"/>
                  </a:cubicBezTo>
                  <a:lnTo>
                    <a:pt x="371" y="126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75"/>
            <p:cNvSpPr/>
            <p:nvPr/>
          </p:nvSpPr>
          <p:spPr>
            <a:xfrm>
              <a:off x="3294950" y="1906395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55"/>
                    <a:pt x="0" y="126"/>
                  </a:cubicBezTo>
                  <a:lnTo>
                    <a:pt x="0" y="164"/>
                  </a:lnTo>
                  <a:cubicBezTo>
                    <a:pt x="0" y="230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75"/>
            <p:cNvSpPr/>
            <p:nvPr/>
          </p:nvSpPr>
          <p:spPr>
            <a:xfrm>
              <a:off x="3329776" y="1884509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6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75"/>
            <p:cNvSpPr/>
            <p:nvPr/>
          </p:nvSpPr>
          <p:spPr>
            <a:xfrm>
              <a:off x="3294950" y="1884509"/>
              <a:ext cx="9654" cy="7329"/>
            </a:xfrm>
            <a:custGeom>
              <a:avLst/>
              <a:gdLst/>
              <a:ahLst/>
              <a:cxnLst/>
              <a:rect l="l" t="t" r="r" b="b"/>
              <a:pathLst>
                <a:path w="382" h="290" extrusionOk="0">
                  <a:moveTo>
                    <a:pt x="125" y="0"/>
                  </a:moveTo>
                  <a:cubicBezTo>
                    <a:pt x="55" y="0"/>
                    <a:pt x="0" y="55"/>
                    <a:pt x="0" y="126"/>
                  </a:cubicBezTo>
                  <a:lnTo>
                    <a:pt x="0" y="169"/>
                  </a:lnTo>
                  <a:cubicBezTo>
                    <a:pt x="0" y="235"/>
                    <a:pt x="55" y="289"/>
                    <a:pt x="125" y="289"/>
                  </a:cubicBezTo>
                  <a:lnTo>
                    <a:pt x="382" y="289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75"/>
            <p:cNvSpPr/>
            <p:nvPr/>
          </p:nvSpPr>
          <p:spPr>
            <a:xfrm>
              <a:off x="3329776" y="1862598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64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75"/>
            <p:cNvSpPr/>
            <p:nvPr/>
          </p:nvSpPr>
          <p:spPr>
            <a:xfrm>
              <a:off x="3294950" y="1862598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55"/>
                    <a:pt x="0" y="121"/>
                  </a:cubicBezTo>
                  <a:lnTo>
                    <a:pt x="0" y="164"/>
                  </a:lnTo>
                  <a:cubicBezTo>
                    <a:pt x="0" y="230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75"/>
            <p:cNvSpPr/>
            <p:nvPr/>
          </p:nvSpPr>
          <p:spPr>
            <a:xfrm>
              <a:off x="3329776" y="1840712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75"/>
            <p:cNvSpPr/>
            <p:nvPr/>
          </p:nvSpPr>
          <p:spPr>
            <a:xfrm>
              <a:off x="3294950" y="1840712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1"/>
                  </a:moveTo>
                  <a:cubicBezTo>
                    <a:pt x="55" y="1"/>
                    <a:pt x="0" y="55"/>
                    <a:pt x="0" y="120"/>
                  </a:cubicBezTo>
                  <a:lnTo>
                    <a:pt x="0" y="164"/>
                  </a:lnTo>
                  <a:cubicBezTo>
                    <a:pt x="0" y="229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75"/>
            <p:cNvSpPr/>
            <p:nvPr/>
          </p:nvSpPr>
          <p:spPr>
            <a:xfrm>
              <a:off x="3329776" y="1818826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75"/>
            <p:cNvSpPr/>
            <p:nvPr/>
          </p:nvSpPr>
          <p:spPr>
            <a:xfrm>
              <a:off x="3294950" y="1818826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0"/>
                  </a:moveTo>
                  <a:cubicBezTo>
                    <a:pt x="55" y="0"/>
                    <a:pt x="0" y="55"/>
                    <a:pt x="0" y="120"/>
                  </a:cubicBezTo>
                  <a:lnTo>
                    <a:pt x="0" y="164"/>
                  </a:lnTo>
                  <a:cubicBezTo>
                    <a:pt x="0" y="229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75"/>
            <p:cNvSpPr/>
            <p:nvPr/>
          </p:nvSpPr>
          <p:spPr>
            <a:xfrm>
              <a:off x="3329776" y="1796915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59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75"/>
            <p:cNvSpPr/>
            <p:nvPr/>
          </p:nvSpPr>
          <p:spPr>
            <a:xfrm>
              <a:off x="3294950" y="1796915"/>
              <a:ext cx="9654" cy="7051"/>
            </a:xfrm>
            <a:custGeom>
              <a:avLst/>
              <a:gdLst/>
              <a:ahLst/>
              <a:cxnLst/>
              <a:rect l="l" t="t" r="r" b="b"/>
              <a:pathLst>
                <a:path w="382" h="279" extrusionOk="0">
                  <a:moveTo>
                    <a:pt x="125" y="1"/>
                  </a:moveTo>
                  <a:cubicBezTo>
                    <a:pt x="55" y="1"/>
                    <a:pt x="0" y="55"/>
                    <a:pt x="0" y="121"/>
                  </a:cubicBezTo>
                  <a:lnTo>
                    <a:pt x="0" y="159"/>
                  </a:lnTo>
                  <a:cubicBezTo>
                    <a:pt x="0" y="224"/>
                    <a:pt x="55" y="279"/>
                    <a:pt x="125" y="279"/>
                  </a:cubicBezTo>
                  <a:lnTo>
                    <a:pt x="382" y="279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75"/>
            <p:cNvSpPr/>
            <p:nvPr/>
          </p:nvSpPr>
          <p:spPr>
            <a:xfrm>
              <a:off x="3329776" y="1774877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254" y="285"/>
                    <a:pt x="257" y="285"/>
                    <a:pt x="260" y="285"/>
                  </a:cubicBezTo>
                  <a:cubicBezTo>
                    <a:pt x="322" y="285"/>
                    <a:pt x="371" y="232"/>
                    <a:pt x="371" y="164"/>
                  </a:cubicBezTo>
                  <a:lnTo>
                    <a:pt x="371" y="126"/>
                  </a:lnTo>
                  <a:cubicBezTo>
                    <a:pt x="371" y="61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75"/>
            <p:cNvSpPr/>
            <p:nvPr/>
          </p:nvSpPr>
          <p:spPr>
            <a:xfrm>
              <a:off x="3294950" y="1774877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61"/>
                    <a:pt x="0" y="126"/>
                  </a:cubicBezTo>
                  <a:lnTo>
                    <a:pt x="0" y="164"/>
                  </a:lnTo>
                  <a:cubicBezTo>
                    <a:pt x="0" y="235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75"/>
            <p:cNvSpPr/>
            <p:nvPr/>
          </p:nvSpPr>
          <p:spPr>
            <a:xfrm>
              <a:off x="3329776" y="1752991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6"/>
                  </a:lnTo>
                  <a:cubicBezTo>
                    <a:pt x="371" y="61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75"/>
            <p:cNvSpPr/>
            <p:nvPr/>
          </p:nvSpPr>
          <p:spPr>
            <a:xfrm>
              <a:off x="3295077" y="1752991"/>
              <a:ext cx="9654" cy="7329"/>
            </a:xfrm>
            <a:custGeom>
              <a:avLst/>
              <a:gdLst/>
              <a:ahLst/>
              <a:cxnLst/>
              <a:rect l="l" t="t" r="r" b="b"/>
              <a:pathLst>
                <a:path w="382" h="290" extrusionOk="0">
                  <a:moveTo>
                    <a:pt x="120" y="1"/>
                  </a:moveTo>
                  <a:cubicBezTo>
                    <a:pt x="50" y="6"/>
                    <a:pt x="1" y="61"/>
                    <a:pt x="1" y="126"/>
                  </a:cubicBezTo>
                  <a:lnTo>
                    <a:pt x="1" y="170"/>
                  </a:lnTo>
                  <a:cubicBezTo>
                    <a:pt x="1" y="235"/>
                    <a:pt x="55" y="289"/>
                    <a:pt x="120" y="289"/>
                  </a:cubicBezTo>
                  <a:lnTo>
                    <a:pt x="382" y="289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75"/>
            <p:cNvSpPr/>
            <p:nvPr/>
          </p:nvSpPr>
          <p:spPr>
            <a:xfrm>
              <a:off x="3329776" y="1731105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75"/>
            <p:cNvSpPr/>
            <p:nvPr/>
          </p:nvSpPr>
          <p:spPr>
            <a:xfrm>
              <a:off x="3294950" y="1731105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0"/>
                  </a:moveTo>
                  <a:cubicBezTo>
                    <a:pt x="55" y="0"/>
                    <a:pt x="0" y="55"/>
                    <a:pt x="0" y="126"/>
                  </a:cubicBezTo>
                  <a:lnTo>
                    <a:pt x="0" y="164"/>
                  </a:lnTo>
                  <a:cubicBezTo>
                    <a:pt x="0" y="229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75"/>
            <p:cNvSpPr/>
            <p:nvPr/>
          </p:nvSpPr>
          <p:spPr>
            <a:xfrm>
              <a:off x="3329776" y="1709194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64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75"/>
            <p:cNvSpPr/>
            <p:nvPr/>
          </p:nvSpPr>
          <p:spPr>
            <a:xfrm>
              <a:off x="3294950" y="1709194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55"/>
                    <a:pt x="0" y="121"/>
                  </a:cubicBezTo>
                  <a:lnTo>
                    <a:pt x="0" y="164"/>
                  </a:lnTo>
                  <a:cubicBezTo>
                    <a:pt x="0" y="230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75"/>
            <p:cNvSpPr/>
            <p:nvPr/>
          </p:nvSpPr>
          <p:spPr>
            <a:xfrm>
              <a:off x="3190246" y="1739344"/>
              <a:ext cx="127626" cy="81706"/>
            </a:xfrm>
            <a:custGeom>
              <a:avLst/>
              <a:gdLst/>
              <a:ahLst/>
              <a:cxnLst/>
              <a:rect l="l" t="t" r="r" b="b"/>
              <a:pathLst>
                <a:path w="5050" h="3233" extrusionOk="0">
                  <a:moveTo>
                    <a:pt x="1553" y="0"/>
                  </a:moveTo>
                  <a:cubicBezTo>
                    <a:pt x="854" y="0"/>
                    <a:pt x="0" y="174"/>
                    <a:pt x="7" y="699"/>
                  </a:cubicBezTo>
                  <a:cubicBezTo>
                    <a:pt x="9" y="967"/>
                    <a:pt x="100" y="1047"/>
                    <a:pt x="229" y="1047"/>
                  </a:cubicBezTo>
                  <a:cubicBezTo>
                    <a:pt x="416" y="1047"/>
                    <a:pt x="683" y="876"/>
                    <a:pt x="865" y="876"/>
                  </a:cubicBezTo>
                  <a:cubicBezTo>
                    <a:pt x="927" y="876"/>
                    <a:pt x="980" y="896"/>
                    <a:pt x="1015" y="949"/>
                  </a:cubicBezTo>
                  <a:cubicBezTo>
                    <a:pt x="1228" y="1271"/>
                    <a:pt x="1108" y="2322"/>
                    <a:pt x="743" y="2322"/>
                  </a:cubicBezTo>
                  <a:cubicBezTo>
                    <a:pt x="372" y="2322"/>
                    <a:pt x="1364" y="3232"/>
                    <a:pt x="1364" y="3232"/>
                  </a:cubicBezTo>
                  <a:cubicBezTo>
                    <a:pt x="1364" y="3232"/>
                    <a:pt x="2563" y="3211"/>
                    <a:pt x="3222" y="2480"/>
                  </a:cubicBezTo>
                  <a:cubicBezTo>
                    <a:pt x="3882" y="1756"/>
                    <a:pt x="4448" y="1897"/>
                    <a:pt x="4149" y="1303"/>
                  </a:cubicBezTo>
                  <a:cubicBezTo>
                    <a:pt x="3905" y="820"/>
                    <a:pt x="4578" y="632"/>
                    <a:pt x="4869" y="632"/>
                  </a:cubicBezTo>
                  <a:cubicBezTo>
                    <a:pt x="4935" y="632"/>
                    <a:pt x="4982" y="642"/>
                    <a:pt x="4993" y="660"/>
                  </a:cubicBezTo>
                  <a:cubicBezTo>
                    <a:pt x="4998" y="667"/>
                    <a:pt x="5002" y="670"/>
                    <a:pt x="5005" y="670"/>
                  </a:cubicBezTo>
                  <a:cubicBezTo>
                    <a:pt x="5050" y="670"/>
                    <a:pt x="4993" y="148"/>
                    <a:pt x="4993" y="148"/>
                  </a:cubicBezTo>
                  <a:lnTo>
                    <a:pt x="4448" y="208"/>
                  </a:lnTo>
                  <a:cubicBezTo>
                    <a:pt x="4448" y="208"/>
                    <a:pt x="3997" y="238"/>
                    <a:pt x="3506" y="238"/>
                  </a:cubicBezTo>
                  <a:cubicBezTo>
                    <a:pt x="3053" y="238"/>
                    <a:pt x="2566" y="212"/>
                    <a:pt x="2372" y="116"/>
                  </a:cubicBezTo>
                  <a:cubicBezTo>
                    <a:pt x="2235" y="47"/>
                    <a:pt x="1915" y="0"/>
                    <a:pt x="155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75"/>
            <p:cNvSpPr/>
            <p:nvPr/>
          </p:nvSpPr>
          <p:spPr>
            <a:xfrm>
              <a:off x="3314865" y="1739344"/>
              <a:ext cx="127778" cy="81706"/>
            </a:xfrm>
            <a:custGeom>
              <a:avLst/>
              <a:gdLst/>
              <a:ahLst/>
              <a:cxnLst/>
              <a:rect l="l" t="t" r="r" b="b"/>
              <a:pathLst>
                <a:path w="5056" h="3233" extrusionOk="0">
                  <a:moveTo>
                    <a:pt x="3502" y="0"/>
                  </a:moveTo>
                  <a:cubicBezTo>
                    <a:pt x="3140" y="0"/>
                    <a:pt x="2821" y="47"/>
                    <a:pt x="2683" y="116"/>
                  </a:cubicBezTo>
                  <a:cubicBezTo>
                    <a:pt x="2487" y="212"/>
                    <a:pt x="1998" y="238"/>
                    <a:pt x="1544" y="238"/>
                  </a:cubicBezTo>
                  <a:cubicBezTo>
                    <a:pt x="1053" y="238"/>
                    <a:pt x="602" y="208"/>
                    <a:pt x="602" y="208"/>
                  </a:cubicBezTo>
                  <a:lnTo>
                    <a:pt x="57" y="148"/>
                  </a:lnTo>
                  <a:cubicBezTo>
                    <a:pt x="57" y="148"/>
                    <a:pt x="0" y="670"/>
                    <a:pt x="45" y="670"/>
                  </a:cubicBezTo>
                  <a:cubicBezTo>
                    <a:pt x="48" y="670"/>
                    <a:pt x="52" y="667"/>
                    <a:pt x="57" y="660"/>
                  </a:cubicBezTo>
                  <a:cubicBezTo>
                    <a:pt x="69" y="642"/>
                    <a:pt x="116" y="632"/>
                    <a:pt x="183" y="632"/>
                  </a:cubicBezTo>
                  <a:cubicBezTo>
                    <a:pt x="475" y="632"/>
                    <a:pt x="1145" y="820"/>
                    <a:pt x="901" y="1303"/>
                  </a:cubicBezTo>
                  <a:cubicBezTo>
                    <a:pt x="602" y="1897"/>
                    <a:pt x="1168" y="1756"/>
                    <a:pt x="1828" y="2480"/>
                  </a:cubicBezTo>
                  <a:cubicBezTo>
                    <a:pt x="2487" y="3211"/>
                    <a:pt x="3686" y="3232"/>
                    <a:pt x="3686" y="3232"/>
                  </a:cubicBezTo>
                  <a:cubicBezTo>
                    <a:pt x="3686" y="3232"/>
                    <a:pt x="4677" y="2322"/>
                    <a:pt x="4312" y="2322"/>
                  </a:cubicBezTo>
                  <a:cubicBezTo>
                    <a:pt x="3942" y="2322"/>
                    <a:pt x="3827" y="1271"/>
                    <a:pt x="4040" y="949"/>
                  </a:cubicBezTo>
                  <a:cubicBezTo>
                    <a:pt x="4076" y="896"/>
                    <a:pt x="4128" y="876"/>
                    <a:pt x="4189" y="876"/>
                  </a:cubicBezTo>
                  <a:cubicBezTo>
                    <a:pt x="4371" y="876"/>
                    <a:pt x="4636" y="1047"/>
                    <a:pt x="4824" y="1047"/>
                  </a:cubicBezTo>
                  <a:cubicBezTo>
                    <a:pt x="4952" y="1047"/>
                    <a:pt x="5044" y="967"/>
                    <a:pt x="5048" y="699"/>
                  </a:cubicBezTo>
                  <a:cubicBezTo>
                    <a:pt x="5055" y="174"/>
                    <a:pt x="4201" y="0"/>
                    <a:pt x="350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75"/>
            <p:cNvSpPr/>
            <p:nvPr/>
          </p:nvSpPr>
          <p:spPr>
            <a:xfrm>
              <a:off x="3240690" y="2052799"/>
              <a:ext cx="30175" cy="54134"/>
            </a:xfrm>
            <a:custGeom>
              <a:avLst/>
              <a:gdLst/>
              <a:ahLst/>
              <a:cxnLst/>
              <a:rect l="l" t="t" r="r" b="b"/>
              <a:pathLst>
                <a:path w="1194" h="2142" extrusionOk="0">
                  <a:moveTo>
                    <a:pt x="594" y="0"/>
                  </a:moveTo>
                  <a:cubicBezTo>
                    <a:pt x="267" y="0"/>
                    <a:pt x="0" y="480"/>
                    <a:pt x="0" y="1073"/>
                  </a:cubicBezTo>
                  <a:cubicBezTo>
                    <a:pt x="0" y="1662"/>
                    <a:pt x="267" y="2141"/>
                    <a:pt x="594" y="2141"/>
                  </a:cubicBezTo>
                  <a:cubicBezTo>
                    <a:pt x="927" y="2141"/>
                    <a:pt x="1194" y="1662"/>
                    <a:pt x="1194" y="1073"/>
                  </a:cubicBezTo>
                  <a:cubicBezTo>
                    <a:pt x="1194" y="480"/>
                    <a:pt x="927" y="0"/>
                    <a:pt x="59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75"/>
            <p:cNvSpPr/>
            <p:nvPr/>
          </p:nvSpPr>
          <p:spPr>
            <a:xfrm>
              <a:off x="3186556" y="1765299"/>
              <a:ext cx="34446" cy="33663"/>
            </a:xfrm>
            <a:custGeom>
              <a:avLst/>
              <a:gdLst/>
              <a:ahLst/>
              <a:cxnLst/>
              <a:rect l="l" t="t" r="r" b="b"/>
              <a:pathLst>
                <a:path w="1363" h="1332" extrusionOk="0">
                  <a:moveTo>
                    <a:pt x="567" y="0"/>
                  </a:moveTo>
                  <a:cubicBezTo>
                    <a:pt x="479" y="0"/>
                    <a:pt x="393" y="22"/>
                    <a:pt x="317" y="69"/>
                  </a:cubicBezTo>
                  <a:cubicBezTo>
                    <a:pt x="50" y="227"/>
                    <a:pt x="1" y="631"/>
                    <a:pt x="202" y="963"/>
                  </a:cubicBezTo>
                  <a:cubicBezTo>
                    <a:pt x="346" y="1196"/>
                    <a:pt x="578" y="1332"/>
                    <a:pt x="796" y="1332"/>
                  </a:cubicBezTo>
                  <a:cubicBezTo>
                    <a:pt x="884" y="1332"/>
                    <a:pt x="970" y="1310"/>
                    <a:pt x="1047" y="1263"/>
                  </a:cubicBezTo>
                  <a:cubicBezTo>
                    <a:pt x="1314" y="1105"/>
                    <a:pt x="1363" y="701"/>
                    <a:pt x="1161" y="375"/>
                  </a:cubicBezTo>
                  <a:cubicBezTo>
                    <a:pt x="1018" y="138"/>
                    <a:pt x="785" y="0"/>
                    <a:pt x="56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75"/>
            <p:cNvSpPr/>
            <p:nvPr/>
          </p:nvSpPr>
          <p:spPr>
            <a:xfrm>
              <a:off x="3144023" y="1950799"/>
              <a:ext cx="37479" cy="24818"/>
            </a:xfrm>
            <a:custGeom>
              <a:avLst/>
              <a:gdLst/>
              <a:ahLst/>
              <a:cxnLst/>
              <a:rect l="l" t="t" r="r" b="b"/>
              <a:pathLst>
                <a:path w="1483" h="982" extrusionOk="0">
                  <a:moveTo>
                    <a:pt x="525" y="1"/>
                  </a:moveTo>
                  <a:cubicBezTo>
                    <a:pt x="322" y="1"/>
                    <a:pt x="156" y="77"/>
                    <a:pt x="98" y="216"/>
                  </a:cubicBezTo>
                  <a:cubicBezTo>
                    <a:pt x="0" y="440"/>
                    <a:pt x="213" y="745"/>
                    <a:pt x="567" y="897"/>
                  </a:cubicBezTo>
                  <a:cubicBezTo>
                    <a:pt x="700" y="955"/>
                    <a:pt x="835" y="982"/>
                    <a:pt x="957" y="982"/>
                  </a:cubicBezTo>
                  <a:cubicBezTo>
                    <a:pt x="1160" y="982"/>
                    <a:pt x="1326" y="906"/>
                    <a:pt x="1384" y="767"/>
                  </a:cubicBezTo>
                  <a:cubicBezTo>
                    <a:pt x="1482" y="543"/>
                    <a:pt x="1270" y="238"/>
                    <a:pt x="915" y="86"/>
                  </a:cubicBezTo>
                  <a:cubicBezTo>
                    <a:pt x="783" y="28"/>
                    <a:pt x="647" y="1"/>
                    <a:pt x="52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75"/>
            <p:cNvSpPr/>
            <p:nvPr/>
          </p:nvSpPr>
          <p:spPr>
            <a:xfrm>
              <a:off x="3259265" y="2344595"/>
              <a:ext cx="40941" cy="40916"/>
            </a:xfrm>
            <a:custGeom>
              <a:avLst/>
              <a:gdLst/>
              <a:ahLst/>
              <a:cxnLst/>
              <a:rect l="l" t="t" r="r" b="b"/>
              <a:pathLst>
                <a:path w="1620" h="1619" extrusionOk="0">
                  <a:moveTo>
                    <a:pt x="813" y="0"/>
                  </a:moveTo>
                  <a:cubicBezTo>
                    <a:pt x="366" y="0"/>
                    <a:pt x="1" y="365"/>
                    <a:pt x="1" y="812"/>
                  </a:cubicBezTo>
                  <a:cubicBezTo>
                    <a:pt x="1" y="1259"/>
                    <a:pt x="366" y="1619"/>
                    <a:pt x="813" y="1619"/>
                  </a:cubicBezTo>
                  <a:cubicBezTo>
                    <a:pt x="1260" y="1619"/>
                    <a:pt x="1619" y="1259"/>
                    <a:pt x="1619" y="812"/>
                  </a:cubicBezTo>
                  <a:cubicBezTo>
                    <a:pt x="1619" y="365"/>
                    <a:pt x="1260" y="0"/>
                    <a:pt x="81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75"/>
            <p:cNvSpPr/>
            <p:nvPr/>
          </p:nvSpPr>
          <p:spPr>
            <a:xfrm>
              <a:off x="3089889" y="2102737"/>
              <a:ext cx="44101" cy="29442"/>
            </a:xfrm>
            <a:custGeom>
              <a:avLst/>
              <a:gdLst/>
              <a:ahLst/>
              <a:cxnLst/>
              <a:rect l="l" t="t" r="r" b="b"/>
              <a:pathLst>
                <a:path w="1745" h="1165" extrusionOk="0">
                  <a:moveTo>
                    <a:pt x="872" y="1"/>
                  </a:moveTo>
                  <a:cubicBezTo>
                    <a:pt x="711" y="1"/>
                    <a:pt x="554" y="65"/>
                    <a:pt x="420" y="171"/>
                  </a:cubicBezTo>
                  <a:cubicBezTo>
                    <a:pt x="420" y="171"/>
                    <a:pt x="1" y="258"/>
                    <a:pt x="104" y="590"/>
                  </a:cubicBezTo>
                  <a:cubicBezTo>
                    <a:pt x="202" y="917"/>
                    <a:pt x="840" y="868"/>
                    <a:pt x="1014" y="1092"/>
                  </a:cubicBezTo>
                  <a:cubicBezTo>
                    <a:pt x="1053" y="1141"/>
                    <a:pt x="1113" y="1164"/>
                    <a:pt x="1179" y="1164"/>
                  </a:cubicBezTo>
                  <a:cubicBezTo>
                    <a:pt x="1418" y="1164"/>
                    <a:pt x="1745" y="866"/>
                    <a:pt x="1510" y="443"/>
                  </a:cubicBezTo>
                  <a:cubicBezTo>
                    <a:pt x="1331" y="128"/>
                    <a:pt x="1099" y="1"/>
                    <a:pt x="87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75"/>
            <p:cNvSpPr/>
            <p:nvPr/>
          </p:nvSpPr>
          <p:spPr>
            <a:xfrm>
              <a:off x="3138665" y="1770176"/>
              <a:ext cx="77207" cy="195407"/>
            </a:xfrm>
            <a:custGeom>
              <a:avLst/>
              <a:gdLst/>
              <a:ahLst/>
              <a:cxnLst/>
              <a:rect l="l" t="t" r="r" b="b"/>
              <a:pathLst>
                <a:path w="3055" h="7732" extrusionOk="0">
                  <a:moveTo>
                    <a:pt x="2021" y="1"/>
                  </a:moveTo>
                  <a:cubicBezTo>
                    <a:pt x="1997" y="1"/>
                    <a:pt x="1972" y="3"/>
                    <a:pt x="1945" y="7"/>
                  </a:cubicBezTo>
                  <a:cubicBezTo>
                    <a:pt x="1389" y="94"/>
                    <a:pt x="1552" y="825"/>
                    <a:pt x="1678" y="1277"/>
                  </a:cubicBezTo>
                  <a:cubicBezTo>
                    <a:pt x="1803" y="1729"/>
                    <a:pt x="1324" y="5581"/>
                    <a:pt x="1008" y="5968"/>
                  </a:cubicBezTo>
                  <a:cubicBezTo>
                    <a:pt x="695" y="6350"/>
                    <a:pt x="1" y="7413"/>
                    <a:pt x="1128" y="7413"/>
                  </a:cubicBezTo>
                  <a:cubicBezTo>
                    <a:pt x="1142" y="7413"/>
                    <a:pt x="1156" y="7413"/>
                    <a:pt x="1171" y="7412"/>
                  </a:cubicBezTo>
                  <a:cubicBezTo>
                    <a:pt x="1171" y="7412"/>
                    <a:pt x="1422" y="7731"/>
                    <a:pt x="1751" y="7731"/>
                  </a:cubicBezTo>
                  <a:cubicBezTo>
                    <a:pt x="1806" y="7731"/>
                    <a:pt x="1864" y="7722"/>
                    <a:pt x="1923" y="7701"/>
                  </a:cubicBezTo>
                  <a:cubicBezTo>
                    <a:pt x="2332" y="7559"/>
                    <a:pt x="1743" y="6562"/>
                    <a:pt x="1923" y="5859"/>
                  </a:cubicBezTo>
                  <a:cubicBezTo>
                    <a:pt x="2097" y="5156"/>
                    <a:pt x="2288" y="1925"/>
                    <a:pt x="2288" y="1925"/>
                  </a:cubicBezTo>
                  <a:cubicBezTo>
                    <a:pt x="2288" y="1925"/>
                    <a:pt x="3054" y="724"/>
                    <a:pt x="2575" y="724"/>
                  </a:cubicBezTo>
                  <a:cubicBezTo>
                    <a:pt x="2526" y="724"/>
                    <a:pt x="2464" y="737"/>
                    <a:pt x="2386" y="765"/>
                  </a:cubicBezTo>
                  <a:cubicBezTo>
                    <a:pt x="2386" y="765"/>
                    <a:pt x="2386" y="765"/>
                    <a:pt x="2386" y="765"/>
                  </a:cubicBezTo>
                  <a:cubicBezTo>
                    <a:pt x="2377" y="765"/>
                    <a:pt x="2487" y="1"/>
                    <a:pt x="202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75"/>
            <p:cNvSpPr/>
            <p:nvPr/>
          </p:nvSpPr>
          <p:spPr>
            <a:xfrm>
              <a:off x="3097875" y="1963157"/>
              <a:ext cx="80468" cy="150826"/>
            </a:xfrm>
            <a:custGeom>
              <a:avLst/>
              <a:gdLst/>
              <a:ahLst/>
              <a:cxnLst/>
              <a:rect l="l" t="t" r="r" b="b"/>
              <a:pathLst>
                <a:path w="3184" h="5968" extrusionOk="0">
                  <a:moveTo>
                    <a:pt x="2120" y="1367"/>
                  </a:moveTo>
                  <a:cubicBezTo>
                    <a:pt x="2120" y="1368"/>
                    <a:pt x="1913" y="2784"/>
                    <a:pt x="1722" y="3443"/>
                  </a:cubicBezTo>
                  <a:cubicBezTo>
                    <a:pt x="1532" y="4097"/>
                    <a:pt x="1129" y="5367"/>
                    <a:pt x="1129" y="5367"/>
                  </a:cubicBezTo>
                  <a:cubicBezTo>
                    <a:pt x="1129" y="5367"/>
                    <a:pt x="1041" y="3972"/>
                    <a:pt x="1303" y="3089"/>
                  </a:cubicBezTo>
                  <a:cubicBezTo>
                    <a:pt x="1570" y="2201"/>
                    <a:pt x="2120" y="1368"/>
                    <a:pt x="2120" y="1367"/>
                  </a:cubicBezTo>
                  <a:close/>
                  <a:moveTo>
                    <a:pt x="1940" y="0"/>
                  </a:moveTo>
                  <a:cubicBezTo>
                    <a:pt x="1883" y="0"/>
                    <a:pt x="1830" y="19"/>
                    <a:pt x="1788" y="65"/>
                  </a:cubicBezTo>
                  <a:cubicBezTo>
                    <a:pt x="1570" y="305"/>
                    <a:pt x="1722" y="1182"/>
                    <a:pt x="1303" y="1694"/>
                  </a:cubicBezTo>
                  <a:cubicBezTo>
                    <a:pt x="889" y="2201"/>
                    <a:pt x="556" y="4577"/>
                    <a:pt x="371" y="4860"/>
                  </a:cubicBezTo>
                  <a:cubicBezTo>
                    <a:pt x="180" y="5138"/>
                    <a:pt x="1" y="5552"/>
                    <a:pt x="164" y="5705"/>
                  </a:cubicBezTo>
                  <a:cubicBezTo>
                    <a:pt x="211" y="5748"/>
                    <a:pt x="266" y="5763"/>
                    <a:pt x="328" y="5763"/>
                  </a:cubicBezTo>
                  <a:cubicBezTo>
                    <a:pt x="458" y="5763"/>
                    <a:pt x="614" y="5697"/>
                    <a:pt x="762" y="5697"/>
                  </a:cubicBezTo>
                  <a:cubicBezTo>
                    <a:pt x="790" y="5697"/>
                    <a:pt x="818" y="5699"/>
                    <a:pt x="845" y="5705"/>
                  </a:cubicBezTo>
                  <a:cubicBezTo>
                    <a:pt x="1064" y="5750"/>
                    <a:pt x="1029" y="5967"/>
                    <a:pt x="1224" y="5967"/>
                  </a:cubicBezTo>
                  <a:cubicBezTo>
                    <a:pt x="1243" y="5967"/>
                    <a:pt x="1263" y="5965"/>
                    <a:pt x="1287" y="5961"/>
                  </a:cubicBezTo>
                  <a:cubicBezTo>
                    <a:pt x="1554" y="5906"/>
                    <a:pt x="1630" y="4784"/>
                    <a:pt x="1919" y="4326"/>
                  </a:cubicBezTo>
                  <a:cubicBezTo>
                    <a:pt x="2213" y="3869"/>
                    <a:pt x="2567" y="1188"/>
                    <a:pt x="2921" y="757"/>
                  </a:cubicBezTo>
                  <a:cubicBezTo>
                    <a:pt x="3183" y="438"/>
                    <a:pt x="3010" y="218"/>
                    <a:pt x="2758" y="218"/>
                  </a:cubicBezTo>
                  <a:cubicBezTo>
                    <a:pt x="2670" y="218"/>
                    <a:pt x="2572" y="245"/>
                    <a:pt x="2480" y="305"/>
                  </a:cubicBezTo>
                  <a:cubicBezTo>
                    <a:pt x="2480" y="305"/>
                    <a:pt x="2172" y="0"/>
                    <a:pt x="194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75"/>
            <p:cNvSpPr/>
            <p:nvPr/>
          </p:nvSpPr>
          <p:spPr>
            <a:xfrm>
              <a:off x="3075711" y="2121414"/>
              <a:ext cx="22543" cy="28128"/>
            </a:xfrm>
            <a:custGeom>
              <a:avLst/>
              <a:gdLst/>
              <a:ahLst/>
              <a:cxnLst/>
              <a:rect l="l" t="t" r="r" b="b"/>
              <a:pathLst>
                <a:path w="892" h="1113" extrusionOk="0">
                  <a:moveTo>
                    <a:pt x="749" y="1"/>
                  </a:moveTo>
                  <a:cubicBezTo>
                    <a:pt x="741" y="1"/>
                    <a:pt x="733" y="2"/>
                    <a:pt x="725" y="4"/>
                  </a:cubicBezTo>
                  <a:cubicBezTo>
                    <a:pt x="725" y="4"/>
                    <a:pt x="0" y="990"/>
                    <a:pt x="229" y="1105"/>
                  </a:cubicBezTo>
                  <a:cubicBezTo>
                    <a:pt x="241" y="1110"/>
                    <a:pt x="252" y="1113"/>
                    <a:pt x="265" y="1113"/>
                  </a:cubicBezTo>
                  <a:cubicBezTo>
                    <a:pt x="504" y="1113"/>
                    <a:pt x="891" y="94"/>
                    <a:pt x="834" y="42"/>
                  </a:cubicBezTo>
                  <a:cubicBezTo>
                    <a:pt x="812" y="16"/>
                    <a:pt x="781" y="1"/>
                    <a:pt x="7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75"/>
            <p:cNvSpPr/>
            <p:nvPr/>
          </p:nvSpPr>
          <p:spPr>
            <a:xfrm>
              <a:off x="3085214" y="2125129"/>
              <a:ext cx="23630" cy="31692"/>
            </a:xfrm>
            <a:custGeom>
              <a:avLst/>
              <a:gdLst/>
              <a:ahLst/>
              <a:cxnLst/>
              <a:rect l="l" t="t" r="r" b="b"/>
              <a:pathLst>
                <a:path w="935" h="1254" extrusionOk="0">
                  <a:moveTo>
                    <a:pt x="778" y="0"/>
                  </a:moveTo>
                  <a:cubicBezTo>
                    <a:pt x="768" y="0"/>
                    <a:pt x="757" y="2"/>
                    <a:pt x="747" y="4"/>
                  </a:cubicBezTo>
                  <a:cubicBezTo>
                    <a:pt x="747" y="4"/>
                    <a:pt x="0" y="1132"/>
                    <a:pt x="267" y="1247"/>
                  </a:cubicBezTo>
                  <a:cubicBezTo>
                    <a:pt x="279" y="1251"/>
                    <a:pt x="291" y="1254"/>
                    <a:pt x="303" y="1254"/>
                  </a:cubicBezTo>
                  <a:cubicBezTo>
                    <a:pt x="568" y="1254"/>
                    <a:pt x="934" y="94"/>
                    <a:pt x="867" y="42"/>
                  </a:cubicBezTo>
                  <a:cubicBezTo>
                    <a:pt x="842" y="13"/>
                    <a:pt x="811" y="0"/>
                    <a:pt x="77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75"/>
            <p:cNvSpPr/>
            <p:nvPr/>
          </p:nvSpPr>
          <p:spPr>
            <a:xfrm>
              <a:off x="3072527" y="2155708"/>
              <a:ext cx="23503" cy="31818"/>
            </a:xfrm>
            <a:custGeom>
              <a:avLst/>
              <a:gdLst/>
              <a:ahLst/>
              <a:cxnLst/>
              <a:rect l="l" t="t" r="r" b="b"/>
              <a:pathLst>
                <a:path w="930" h="1259" extrusionOk="0">
                  <a:moveTo>
                    <a:pt x="770" y="0"/>
                  </a:moveTo>
                  <a:cubicBezTo>
                    <a:pt x="760" y="0"/>
                    <a:pt x="751" y="2"/>
                    <a:pt x="742" y="4"/>
                  </a:cubicBezTo>
                  <a:cubicBezTo>
                    <a:pt x="742" y="4"/>
                    <a:pt x="1" y="1137"/>
                    <a:pt x="268" y="1252"/>
                  </a:cubicBezTo>
                  <a:cubicBezTo>
                    <a:pt x="279" y="1257"/>
                    <a:pt x="291" y="1259"/>
                    <a:pt x="303" y="1259"/>
                  </a:cubicBezTo>
                  <a:cubicBezTo>
                    <a:pt x="564" y="1259"/>
                    <a:pt x="930" y="99"/>
                    <a:pt x="867" y="42"/>
                  </a:cubicBezTo>
                  <a:cubicBezTo>
                    <a:pt x="841" y="16"/>
                    <a:pt x="805" y="0"/>
                    <a:pt x="77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75"/>
            <p:cNvSpPr/>
            <p:nvPr/>
          </p:nvSpPr>
          <p:spPr>
            <a:xfrm>
              <a:off x="3098836" y="2129349"/>
              <a:ext cx="18980" cy="29594"/>
            </a:xfrm>
            <a:custGeom>
              <a:avLst/>
              <a:gdLst/>
              <a:ahLst/>
              <a:cxnLst/>
              <a:rect l="l" t="t" r="r" b="b"/>
              <a:pathLst>
                <a:path w="751" h="1171" extrusionOk="0">
                  <a:moveTo>
                    <a:pt x="610" y="1"/>
                  </a:moveTo>
                  <a:cubicBezTo>
                    <a:pt x="598" y="1"/>
                    <a:pt x="585" y="3"/>
                    <a:pt x="573" y="6"/>
                  </a:cubicBezTo>
                  <a:cubicBezTo>
                    <a:pt x="573" y="6"/>
                    <a:pt x="1" y="1090"/>
                    <a:pt x="251" y="1167"/>
                  </a:cubicBezTo>
                  <a:cubicBezTo>
                    <a:pt x="260" y="1169"/>
                    <a:pt x="268" y="1171"/>
                    <a:pt x="276" y="1171"/>
                  </a:cubicBezTo>
                  <a:cubicBezTo>
                    <a:pt x="513" y="1171"/>
                    <a:pt x="750" y="75"/>
                    <a:pt x="687" y="28"/>
                  </a:cubicBezTo>
                  <a:cubicBezTo>
                    <a:pt x="665" y="9"/>
                    <a:pt x="638" y="1"/>
                    <a:pt x="61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75"/>
            <p:cNvSpPr/>
            <p:nvPr/>
          </p:nvSpPr>
          <p:spPr>
            <a:xfrm>
              <a:off x="3090041" y="2158033"/>
              <a:ext cx="18954" cy="29695"/>
            </a:xfrm>
            <a:custGeom>
              <a:avLst/>
              <a:gdLst/>
              <a:ahLst/>
              <a:cxnLst/>
              <a:rect l="l" t="t" r="r" b="b"/>
              <a:pathLst>
                <a:path w="750" h="1175" extrusionOk="0">
                  <a:moveTo>
                    <a:pt x="603" y="0"/>
                  </a:moveTo>
                  <a:cubicBezTo>
                    <a:pt x="592" y="0"/>
                    <a:pt x="582" y="2"/>
                    <a:pt x="572" y="4"/>
                  </a:cubicBezTo>
                  <a:cubicBezTo>
                    <a:pt x="572" y="4"/>
                    <a:pt x="0" y="1089"/>
                    <a:pt x="251" y="1171"/>
                  </a:cubicBezTo>
                  <a:cubicBezTo>
                    <a:pt x="259" y="1173"/>
                    <a:pt x="267" y="1175"/>
                    <a:pt x="275" y="1175"/>
                  </a:cubicBezTo>
                  <a:cubicBezTo>
                    <a:pt x="513" y="1175"/>
                    <a:pt x="750" y="74"/>
                    <a:pt x="687" y="32"/>
                  </a:cubicBezTo>
                  <a:cubicBezTo>
                    <a:pt x="662" y="12"/>
                    <a:pt x="632" y="0"/>
                    <a:pt x="60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75"/>
            <p:cNvSpPr/>
            <p:nvPr/>
          </p:nvSpPr>
          <p:spPr>
            <a:xfrm>
              <a:off x="3080943" y="2185479"/>
              <a:ext cx="18980" cy="29645"/>
            </a:xfrm>
            <a:custGeom>
              <a:avLst/>
              <a:gdLst/>
              <a:ahLst/>
              <a:cxnLst/>
              <a:rect l="l" t="t" r="r" b="b"/>
              <a:pathLst>
                <a:path w="751" h="1173" extrusionOk="0">
                  <a:moveTo>
                    <a:pt x="610" y="1"/>
                  </a:moveTo>
                  <a:cubicBezTo>
                    <a:pt x="598" y="1"/>
                    <a:pt x="585" y="3"/>
                    <a:pt x="573" y="8"/>
                  </a:cubicBezTo>
                  <a:cubicBezTo>
                    <a:pt x="573" y="8"/>
                    <a:pt x="0" y="1093"/>
                    <a:pt x="251" y="1169"/>
                  </a:cubicBezTo>
                  <a:cubicBezTo>
                    <a:pt x="259" y="1172"/>
                    <a:pt x="268" y="1173"/>
                    <a:pt x="276" y="1173"/>
                  </a:cubicBezTo>
                  <a:cubicBezTo>
                    <a:pt x="513" y="1173"/>
                    <a:pt x="750" y="77"/>
                    <a:pt x="687" y="30"/>
                  </a:cubicBezTo>
                  <a:cubicBezTo>
                    <a:pt x="665" y="12"/>
                    <a:pt x="637" y="1"/>
                    <a:pt x="61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75"/>
            <p:cNvSpPr/>
            <p:nvPr/>
          </p:nvSpPr>
          <p:spPr>
            <a:xfrm>
              <a:off x="3113569" y="2129349"/>
              <a:ext cx="14178" cy="25272"/>
            </a:xfrm>
            <a:custGeom>
              <a:avLst/>
              <a:gdLst/>
              <a:ahLst/>
              <a:cxnLst/>
              <a:rect l="l" t="t" r="r" b="b"/>
              <a:pathLst>
                <a:path w="561" h="1000" extrusionOk="0">
                  <a:moveTo>
                    <a:pt x="442" y="0"/>
                  </a:moveTo>
                  <a:cubicBezTo>
                    <a:pt x="430" y="0"/>
                    <a:pt x="419" y="2"/>
                    <a:pt x="409" y="6"/>
                  </a:cubicBezTo>
                  <a:cubicBezTo>
                    <a:pt x="409" y="6"/>
                    <a:pt x="1" y="949"/>
                    <a:pt x="213" y="998"/>
                  </a:cubicBezTo>
                  <a:cubicBezTo>
                    <a:pt x="219" y="999"/>
                    <a:pt x="224" y="1000"/>
                    <a:pt x="229" y="1000"/>
                  </a:cubicBezTo>
                  <a:cubicBezTo>
                    <a:pt x="437" y="1000"/>
                    <a:pt x="561" y="54"/>
                    <a:pt x="502" y="17"/>
                  </a:cubicBezTo>
                  <a:cubicBezTo>
                    <a:pt x="484" y="6"/>
                    <a:pt x="462" y="0"/>
                    <a:pt x="44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75"/>
            <p:cNvSpPr/>
            <p:nvPr/>
          </p:nvSpPr>
          <p:spPr>
            <a:xfrm>
              <a:off x="3107934" y="2153813"/>
              <a:ext cx="14304" cy="25323"/>
            </a:xfrm>
            <a:custGeom>
              <a:avLst/>
              <a:gdLst/>
              <a:ahLst/>
              <a:cxnLst/>
              <a:rect l="l" t="t" r="r" b="b"/>
              <a:pathLst>
                <a:path w="566" h="1002" extrusionOk="0">
                  <a:moveTo>
                    <a:pt x="451" y="1"/>
                  </a:moveTo>
                  <a:cubicBezTo>
                    <a:pt x="437" y="1"/>
                    <a:pt x="423" y="4"/>
                    <a:pt x="409" y="8"/>
                  </a:cubicBezTo>
                  <a:cubicBezTo>
                    <a:pt x="409" y="8"/>
                    <a:pt x="0" y="951"/>
                    <a:pt x="218" y="1000"/>
                  </a:cubicBezTo>
                  <a:cubicBezTo>
                    <a:pt x="223" y="1001"/>
                    <a:pt x="229" y="1001"/>
                    <a:pt x="234" y="1001"/>
                  </a:cubicBezTo>
                  <a:cubicBezTo>
                    <a:pt x="437" y="1001"/>
                    <a:pt x="566" y="56"/>
                    <a:pt x="507" y="19"/>
                  </a:cubicBezTo>
                  <a:cubicBezTo>
                    <a:pt x="491" y="6"/>
                    <a:pt x="471" y="1"/>
                    <a:pt x="4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75"/>
            <p:cNvSpPr/>
            <p:nvPr/>
          </p:nvSpPr>
          <p:spPr>
            <a:xfrm>
              <a:off x="3102146" y="2177316"/>
              <a:ext cx="14304" cy="25247"/>
            </a:xfrm>
            <a:custGeom>
              <a:avLst/>
              <a:gdLst/>
              <a:ahLst/>
              <a:cxnLst/>
              <a:rect l="l" t="t" r="r" b="b"/>
              <a:pathLst>
                <a:path w="566" h="999" extrusionOk="0">
                  <a:moveTo>
                    <a:pt x="449" y="0"/>
                  </a:moveTo>
                  <a:cubicBezTo>
                    <a:pt x="436" y="0"/>
                    <a:pt x="422" y="3"/>
                    <a:pt x="409" y="10"/>
                  </a:cubicBezTo>
                  <a:cubicBezTo>
                    <a:pt x="409" y="10"/>
                    <a:pt x="1" y="947"/>
                    <a:pt x="218" y="996"/>
                  </a:cubicBezTo>
                  <a:cubicBezTo>
                    <a:pt x="224" y="998"/>
                    <a:pt x="230" y="998"/>
                    <a:pt x="235" y="998"/>
                  </a:cubicBezTo>
                  <a:cubicBezTo>
                    <a:pt x="438" y="998"/>
                    <a:pt x="566" y="53"/>
                    <a:pt x="507" y="21"/>
                  </a:cubicBezTo>
                  <a:cubicBezTo>
                    <a:pt x="491" y="7"/>
                    <a:pt x="470" y="0"/>
                    <a:pt x="44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75"/>
            <p:cNvSpPr/>
            <p:nvPr/>
          </p:nvSpPr>
          <p:spPr>
            <a:xfrm>
              <a:off x="3196741" y="2071450"/>
              <a:ext cx="115546" cy="287399"/>
            </a:xfrm>
            <a:custGeom>
              <a:avLst/>
              <a:gdLst/>
              <a:ahLst/>
              <a:cxnLst/>
              <a:rect l="l" t="t" r="r" b="b"/>
              <a:pathLst>
                <a:path w="4572" h="11372" extrusionOk="0">
                  <a:moveTo>
                    <a:pt x="1678" y="1"/>
                  </a:moveTo>
                  <a:cubicBezTo>
                    <a:pt x="1521" y="1"/>
                    <a:pt x="1299" y="103"/>
                    <a:pt x="987" y="401"/>
                  </a:cubicBezTo>
                  <a:cubicBezTo>
                    <a:pt x="1" y="1344"/>
                    <a:pt x="1167" y="2123"/>
                    <a:pt x="1167" y="2123"/>
                  </a:cubicBezTo>
                  <a:cubicBezTo>
                    <a:pt x="1167" y="2123"/>
                    <a:pt x="2600" y="8264"/>
                    <a:pt x="2600" y="9239"/>
                  </a:cubicBezTo>
                  <a:cubicBezTo>
                    <a:pt x="2600" y="10214"/>
                    <a:pt x="1990" y="11157"/>
                    <a:pt x="2404" y="11337"/>
                  </a:cubicBezTo>
                  <a:cubicBezTo>
                    <a:pt x="2458" y="11361"/>
                    <a:pt x="2507" y="11372"/>
                    <a:pt x="2553" y="11372"/>
                  </a:cubicBezTo>
                  <a:cubicBezTo>
                    <a:pt x="2857" y="11372"/>
                    <a:pt x="3021" y="10906"/>
                    <a:pt x="3390" y="10868"/>
                  </a:cubicBezTo>
                  <a:cubicBezTo>
                    <a:pt x="3410" y="10866"/>
                    <a:pt x="3430" y="10865"/>
                    <a:pt x="3448" y="10865"/>
                  </a:cubicBezTo>
                  <a:cubicBezTo>
                    <a:pt x="3811" y="10865"/>
                    <a:pt x="3775" y="11311"/>
                    <a:pt x="4164" y="11337"/>
                  </a:cubicBezTo>
                  <a:cubicBezTo>
                    <a:pt x="4169" y="11337"/>
                    <a:pt x="4173" y="11337"/>
                    <a:pt x="4177" y="11337"/>
                  </a:cubicBezTo>
                  <a:cubicBezTo>
                    <a:pt x="4571" y="11337"/>
                    <a:pt x="4254" y="9905"/>
                    <a:pt x="4044" y="9544"/>
                  </a:cubicBezTo>
                  <a:cubicBezTo>
                    <a:pt x="3832" y="9179"/>
                    <a:pt x="1837" y="1785"/>
                    <a:pt x="2191" y="1572"/>
                  </a:cubicBezTo>
                  <a:cubicBezTo>
                    <a:pt x="2540" y="1365"/>
                    <a:pt x="2431" y="766"/>
                    <a:pt x="2055" y="477"/>
                  </a:cubicBezTo>
                  <a:cubicBezTo>
                    <a:pt x="2055" y="477"/>
                    <a:pt x="2017" y="1"/>
                    <a:pt x="167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75"/>
            <p:cNvSpPr/>
            <p:nvPr/>
          </p:nvSpPr>
          <p:spPr>
            <a:xfrm>
              <a:off x="3239578" y="2364181"/>
              <a:ext cx="78648" cy="262885"/>
            </a:xfrm>
            <a:custGeom>
              <a:avLst/>
              <a:gdLst/>
              <a:ahLst/>
              <a:cxnLst/>
              <a:rect l="l" t="t" r="r" b="b"/>
              <a:pathLst>
                <a:path w="3112" h="10402" extrusionOk="0">
                  <a:moveTo>
                    <a:pt x="981" y="1743"/>
                  </a:moveTo>
                  <a:cubicBezTo>
                    <a:pt x="1523" y="2537"/>
                    <a:pt x="1512" y="7813"/>
                    <a:pt x="1500" y="7813"/>
                  </a:cubicBezTo>
                  <a:cubicBezTo>
                    <a:pt x="1500" y="7813"/>
                    <a:pt x="1499" y="7806"/>
                    <a:pt x="1499" y="7791"/>
                  </a:cubicBezTo>
                  <a:lnTo>
                    <a:pt x="1499" y="7786"/>
                  </a:lnTo>
                  <a:cubicBezTo>
                    <a:pt x="1488" y="7372"/>
                    <a:pt x="1107" y="5056"/>
                    <a:pt x="981" y="4544"/>
                  </a:cubicBezTo>
                  <a:cubicBezTo>
                    <a:pt x="856" y="4031"/>
                    <a:pt x="981" y="1743"/>
                    <a:pt x="981" y="1743"/>
                  </a:cubicBezTo>
                  <a:close/>
                  <a:moveTo>
                    <a:pt x="981" y="0"/>
                  </a:moveTo>
                  <a:cubicBezTo>
                    <a:pt x="920" y="0"/>
                    <a:pt x="854" y="7"/>
                    <a:pt x="780" y="21"/>
                  </a:cubicBezTo>
                  <a:cubicBezTo>
                    <a:pt x="1" y="174"/>
                    <a:pt x="524" y="1187"/>
                    <a:pt x="524" y="1187"/>
                  </a:cubicBezTo>
                  <a:cubicBezTo>
                    <a:pt x="524" y="1187"/>
                    <a:pt x="704" y="1732"/>
                    <a:pt x="660" y="3808"/>
                  </a:cubicBezTo>
                  <a:cubicBezTo>
                    <a:pt x="616" y="5890"/>
                    <a:pt x="1684" y="7720"/>
                    <a:pt x="1020" y="8510"/>
                  </a:cubicBezTo>
                  <a:cubicBezTo>
                    <a:pt x="355" y="9301"/>
                    <a:pt x="1227" y="9840"/>
                    <a:pt x="1227" y="9840"/>
                  </a:cubicBezTo>
                  <a:cubicBezTo>
                    <a:pt x="1227" y="9840"/>
                    <a:pt x="1745" y="10401"/>
                    <a:pt x="2258" y="10401"/>
                  </a:cubicBezTo>
                  <a:cubicBezTo>
                    <a:pt x="2349" y="10401"/>
                    <a:pt x="2441" y="10383"/>
                    <a:pt x="2529" y="10341"/>
                  </a:cubicBezTo>
                  <a:cubicBezTo>
                    <a:pt x="3112" y="10063"/>
                    <a:pt x="2355" y="8707"/>
                    <a:pt x="2355" y="8707"/>
                  </a:cubicBezTo>
                  <a:cubicBezTo>
                    <a:pt x="2355" y="8707"/>
                    <a:pt x="2273" y="2931"/>
                    <a:pt x="2256" y="2506"/>
                  </a:cubicBezTo>
                  <a:cubicBezTo>
                    <a:pt x="2240" y="2081"/>
                    <a:pt x="2823" y="925"/>
                    <a:pt x="2578" y="413"/>
                  </a:cubicBezTo>
                  <a:cubicBezTo>
                    <a:pt x="2511" y="276"/>
                    <a:pt x="2408" y="226"/>
                    <a:pt x="2294" y="226"/>
                  </a:cubicBezTo>
                  <a:cubicBezTo>
                    <a:pt x="1979" y="226"/>
                    <a:pt x="1575" y="604"/>
                    <a:pt x="1575" y="604"/>
                  </a:cubicBezTo>
                  <a:cubicBezTo>
                    <a:pt x="1575" y="604"/>
                    <a:pt x="1566" y="0"/>
                    <a:pt x="98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75"/>
            <p:cNvSpPr/>
            <p:nvPr/>
          </p:nvSpPr>
          <p:spPr>
            <a:xfrm>
              <a:off x="3361872" y="2052799"/>
              <a:ext cx="30327" cy="54260"/>
            </a:xfrm>
            <a:custGeom>
              <a:avLst/>
              <a:gdLst/>
              <a:ahLst/>
              <a:cxnLst/>
              <a:rect l="l" t="t" r="r" b="b"/>
              <a:pathLst>
                <a:path w="1200" h="2147" extrusionOk="0">
                  <a:moveTo>
                    <a:pt x="600" y="0"/>
                  </a:moveTo>
                  <a:cubicBezTo>
                    <a:pt x="267" y="0"/>
                    <a:pt x="0" y="480"/>
                    <a:pt x="0" y="1073"/>
                  </a:cubicBezTo>
                  <a:cubicBezTo>
                    <a:pt x="0" y="1662"/>
                    <a:pt x="267" y="2147"/>
                    <a:pt x="600" y="2147"/>
                  </a:cubicBezTo>
                  <a:cubicBezTo>
                    <a:pt x="927" y="2147"/>
                    <a:pt x="1199" y="1662"/>
                    <a:pt x="1199" y="1073"/>
                  </a:cubicBezTo>
                  <a:cubicBezTo>
                    <a:pt x="1199" y="480"/>
                    <a:pt x="927" y="0"/>
                    <a:pt x="6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75"/>
            <p:cNvSpPr/>
            <p:nvPr/>
          </p:nvSpPr>
          <p:spPr>
            <a:xfrm>
              <a:off x="3411709" y="1765299"/>
              <a:ext cx="34598" cy="33663"/>
            </a:xfrm>
            <a:custGeom>
              <a:avLst/>
              <a:gdLst/>
              <a:ahLst/>
              <a:cxnLst/>
              <a:rect l="l" t="t" r="r" b="b"/>
              <a:pathLst>
                <a:path w="1369" h="1332" extrusionOk="0">
                  <a:moveTo>
                    <a:pt x="797" y="0"/>
                  </a:moveTo>
                  <a:cubicBezTo>
                    <a:pt x="579" y="0"/>
                    <a:pt x="346" y="138"/>
                    <a:pt x="202" y="375"/>
                  </a:cubicBezTo>
                  <a:cubicBezTo>
                    <a:pt x="1" y="701"/>
                    <a:pt x="50" y="1105"/>
                    <a:pt x="317" y="1263"/>
                  </a:cubicBezTo>
                  <a:cubicBezTo>
                    <a:pt x="394" y="1310"/>
                    <a:pt x="480" y="1332"/>
                    <a:pt x="568" y="1332"/>
                  </a:cubicBezTo>
                  <a:cubicBezTo>
                    <a:pt x="786" y="1332"/>
                    <a:pt x="1018" y="1196"/>
                    <a:pt x="1161" y="963"/>
                  </a:cubicBezTo>
                  <a:cubicBezTo>
                    <a:pt x="1369" y="631"/>
                    <a:pt x="1314" y="227"/>
                    <a:pt x="1047" y="69"/>
                  </a:cubicBezTo>
                  <a:cubicBezTo>
                    <a:pt x="970" y="22"/>
                    <a:pt x="885" y="0"/>
                    <a:pt x="79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75"/>
            <p:cNvSpPr/>
            <p:nvPr/>
          </p:nvSpPr>
          <p:spPr>
            <a:xfrm>
              <a:off x="3451235" y="1950799"/>
              <a:ext cx="37479" cy="24818"/>
            </a:xfrm>
            <a:custGeom>
              <a:avLst/>
              <a:gdLst/>
              <a:ahLst/>
              <a:cxnLst/>
              <a:rect l="l" t="t" r="r" b="b"/>
              <a:pathLst>
                <a:path w="1483" h="982" extrusionOk="0">
                  <a:moveTo>
                    <a:pt x="960" y="1"/>
                  </a:moveTo>
                  <a:cubicBezTo>
                    <a:pt x="838" y="1"/>
                    <a:pt x="702" y="28"/>
                    <a:pt x="567" y="86"/>
                  </a:cubicBezTo>
                  <a:cubicBezTo>
                    <a:pt x="213" y="238"/>
                    <a:pt x="1" y="543"/>
                    <a:pt x="99" y="767"/>
                  </a:cubicBezTo>
                  <a:cubicBezTo>
                    <a:pt x="157" y="906"/>
                    <a:pt x="323" y="982"/>
                    <a:pt x="526" y="982"/>
                  </a:cubicBezTo>
                  <a:cubicBezTo>
                    <a:pt x="648" y="982"/>
                    <a:pt x="783" y="955"/>
                    <a:pt x="916" y="897"/>
                  </a:cubicBezTo>
                  <a:cubicBezTo>
                    <a:pt x="1270" y="745"/>
                    <a:pt x="1483" y="440"/>
                    <a:pt x="1385" y="216"/>
                  </a:cubicBezTo>
                  <a:cubicBezTo>
                    <a:pt x="1327" y="77"/>
                    <a:pt x="1163" y="1"/>
                    <a:pt x="96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75"/>
            <p:cNvSpPr/>
            <p:nvPr/>
          </p:nvSpPr>
          <p:spPr>
            <a:xfrm>
              <a:off x="3332530" y="2344595"/>
              <a:ext cx="40916" cy="40916"/>
            </a:xfrm>
            <a:custGeom>
              <a:avLst/>
              <a:gdLst/>
              <a:ahLst/>
              <a:cxnLst/>
              <a:rect l="l" t="t" r="r" b="b"/>
              <a:pathLst>
                <a:path w="1619" h="1619" extrusionOk="0">
                  <a:moveTo>
                    <a:pt x="807" y="0"/>
                  </a:moveTo>
                  <a:cubicBezTo>
                    <a:pt x="360" y="0"/>
                    <a:pt x="1" y="365"/>
                    <a:pt x="1" y="812"/>
                  </a:cubicBezTo>
                  <a:cubicBezTo>
                    <a:pt x="1" y="1259"/>
                    <a:pt x="360" y="1619"/>
                    <a:pt x="807" y="1619"/>
                  </a:cubicBezTo>
                  <a:cubicBezTo>
                    <a:pt x="1254" y="1619"/>
                    <a:pt x="1619" y="1259"/>
                    <a:pt x="1619" y="812"/>
                  </a:cubicBezTo>
                  <a:cubicBezTo>
                    <a:pt x="1619" y="365"/>
                    <a:pt x="1254" y="0"/>
                    <a:pt x="80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75"/>
            <p:cNvSpPr/>
            <p:nvPr/>
          </p:nvSpPr>
          <p:spPr>
            <a:xfrm>
              <a:off x="3272761" y="1653695"/>
              <a:ext cx="87342" cy="60907"/>
            </a:xfrm>
            <a:custGeom>
              <a:avLst/>
              <a:gdLst/>
              <a:ahLst/>
              <a:cxnLst/>
              <a:rect l="l" t="t" r="r" b="b"/>
              <a:pathLst>
                <a:path w="3456" h="2410" extrusionOk="0">
                  <a:moveTo>
                    <a:pt x="50" y="1"/>
                  </a:moveTo>
                  <a:cubicBezTo>
                    <a:pt x="1" y="540"/>
                    <a:pt x="77" y="1080"/>
                    <a:pt x="273" y="1581"/>
                  </a:cubicBezTo>
                  <a:cubicBezTo>
                    <a:pt x="567" y="2344"/>
                    <a:pt x="1516" y="2404"/>
                    <a:pt x="1695" y="2409"/>
                  </a:cubicBezTo>
                  <a:lnTo>
                    <a:pt x="1723" y="2409"/>
                  </a:lnTo>
                  <a:cubicBezTo>
                    <a:pt x="1902" y="2404"/>
                    <a:pt x="2883" y="2344"/>
                    <a:pt x="3178" y="1581"/>
                  </a:cubicBezTo>
                  <a:cubicBezTo>
                    <a:pt x="3374" y="1080"/>
                    <a:pt x="3455" y="540"/>
                    <a:pt x="3406" y="1"/>
                  </a:cubicBezTo>
                  <a:lnTo>
                    <a:pt x="3406" y="1"/>
                  </a:lnTo>
                  <a:lnTo>
                    <a:pt x="2927" y="437"/>
                  </a:lnTo>
                  <a:cubicBezTo>
                    <a:pt x="2927" y="437"/>
                    <a:pt x="2981" y="1309"/>
                    <a:pt x="2709" y="1521"/>
                  </a:cubicBezTo>
                  <a:cubicBezTo>
                    <a:pt x="2442" y="1734"/>
                    <a:pt x="1728" y="1734"/>
                    <a:pt x="1728" y="1734"/>
                  </a:cubicBezTo>
                  <a:cubicBezTo>
                    <a:pt x="1728" y="1734"/>
                    <a:pt x="1020" y="1734"/>
                    <a:pt x="747" y="1521"/>
                  </a:cubicBezTo>
                  <a:cubicBezTo>
                    <a:pt x="475" y="1309"/>
                    <a:pt x="529" y="437"/>
                    <a:pt x="529" y="437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75"/>
            <p:cNvSpPr/>
            <p:nvPr/>
          </p:nvSpPr>
          <p:spPr>
            <a:xfrm>
              <a:off x="3258305" y="1560945"/>
              <a:ext cx="116254" cy="121561"/>
            </a:xfrm>
            <a:custGeom>
              <a:avLst/>
              <a:gdLst/>
              <a:ahLst/>
              <a:cxnLst/>
              <a:rect l="l" t="t" r="r" b="b"/>
              <a:pathLst>
                <a:path w="4600" h="4810" extrusionOk="0">
                  <a:moveTo>
                    <a:pt x="2128" y="1"/>
                  </a:moveTo>
                  <a:cubicBezTo>
                    <a:pt x="1845" y="1"/>
                    <a:pt x="1259" y="95"/>
                    <a:pt x="731" y="777"/>
                  </a:cubicBezTo>
                  <a:cubicBezTo>
                    <a:pt x="1" y="1720"/>
                    <a:pt x="502" y="2548"/>
                    <a:pt x="502" y="2548"/>
                  </a:cubicBezTo>
                  <a:lnTo>
                    <a:pt x="480" y="3175"/>
                  </a:lnTo>
                  <a:cubicBezTo>
                    <a:pt x="66" y="3725"/>
                    <a:pt x="927" y="4129"/>
                    <a:pt x="1205" y="4216"/>
                  </a:cubicBezTo>
                  <a:cubicBezTo>
                    <a:pt x="1477" y="4298"/>
                    <a:pt x="1434" y="4810"/>
                    <a:pt x="1434" y="4810"/>
                  </a:cubicBezTo>
                  <a:lnTo>
                    <a:pt x="3161" y="4810"/>
                  </a:lnTo>
                  <a:cubicBezTo>
                    <a:pt x="3161" y="4810"/>
                    <a:pt x="3117" y="4298"/>
                    <a:pt x="3390" y="4216"/>
                  </a:cubicBezTo>
                  <a:cubicBezTo>
                    <a:pt x="3668" y="4129"/>
                    <a:pt x="4529" y="3725"/>
                    <a:pt x="4115" y="3175"/>
                  </a:cubicBezTo>
                  <a:lnTo>
                    <a:pt x="4093" y="2548"/>
                  </a:lnTo>
                  <a:cubicBezTo>
                    <a:pt x="4093" y="2548"/>
                    <a:pt x="4600" y="1720"/>
                    <a:pt x="3869" y="777"/>
                  </a:cubicBezTo>
                  <a:cubicBezTo>
                    <a:pt x="3337" y="95"/>
                    <a:pt x="2753" y="1"/>
                    <a:pt x="2471" y="1"/>
                  </a:cubicBezTo>
                  <a:cubicBezTo>
                    <a:pt x="2364" y="1"/>
                    <a:pt x="2300" y="15"/>
                    <a:pt x="2300" y="15"/>
                  </a:cubicBezTo>
                  <a:cubicBezTo>
                    <a:pt x="2300" y="15"/>
                    <a:pt x="2236" y="1"/>
                    <a:pt x="212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75"/>
            <p:cNvSpPr/>
            <p:nvPr/>
          </p:nvSpPr>
          <p:spPr>
            <a:xfrm>
              <a:off x="3416865" y="1770176"/>
              <a:ext cx="77207" cy="195407"/>
            </a:xfrm>
            <a:custGeom>
              <a:avLst/>
              <a:gdLst/>
              <a:ahLst/>
              <a:cxnLst/>
              <a:rect l="l" t="t" r="r" b="b"/>
              <a:pathLst>
                <a:path w="3055" h="7732" extrusionOk="0">
                  <a:moveTo>
                    <a:pt x="1033" y="1"/>
                  </a:moveTo>
                  <a:cubicBezTo>
                    <a:pt x="568" y="1"/>
                    <a:pt x="683" y="765"/>
                    <a:pt x="669" y="765"/>
                  </a:cubicBezTo>
                  <a:cubicBezTo>
                    <a:pt x="669" y="765"/>
                    <a:pt x="669" y="765"/>
                    <a:pt x="669" y="765"/>
                  </a:cubicBezTo>
                  <a:cubicBezTo>
                    <a:pt x="591" y="737"/>
                    <a:pt x="529" y="724"/>
                    <a:pt x="480" y="724"/>
                  </a:cubicBezTo>
                  <a:cubicBezTo>
                    <a:pt x="0" y="724"/>
                    <a:pt x="767" y="1925"/>
                    <a:pt x="767" y="1925"/>
                  </a:cubicBezTo>
                  <a:cubicBezTo>
                    <a:pt x="767" y="1925"/>
                    <a:pt x="957" y="5156"/>
                    <a:pt x="1137" y="5859"/>
                  </a:cubicBezTo>
                  <a:cubicBezTo>
                    <a:pt x="1312" y="6562"/>
                    <a:pt x="729" y="7559"/>
                    <a:pt x="1137" y="7701"/>
                  </a:cubicBezTo>
                  <a:cubicBezTo>
                    <a:pt x="1196" y="7722"/>
                    <a:pt x="1254" y="7731"/>
                    <a:pt x="1309" y="7731"/>
                  </a:cubicBezTo>
                  <a:cubicBezTo>
                    <a:pt x="1636" y="7731"/>
                    <a:pt x="1884" y="7412"/>
                    <a:pt x="1884" y="7412"/>
                  </a:cubicBezTo>
                  <a:cubicBezTo>
                    <a:pt x="1898" y="7413"/>
                    <a:pt x="1913" y="7413"/>
                    <a:pt x="1927" y="7413"/>
                  </a:cubicBezTo>
                  <a:cubicBezTo>
                    <a:pt x="3054" y="7413"/>
                    <a:pt x="2359" y="6350"/>
                    <a:pt x="2047" y="5968"/>
                  </a:cubicBezTo>
                  <a:cubicBezTo>
                    <a:pt x="1731" y="5581"/>
                    <a:pt x="1252" y="1729"/>
                    <a:pt x="1377" y="1277"/>
                  </a:cubicBezTo>
                  <a:cubicBezTo>
                    <a:pt x="1502" y="825"/>
                    <a:pt x="1666" y="94"/>
                    <a:pt x="1110" y="7"/>
                  </a:cubicBezTo>
                  <a:cubicBezTo>
                    <a:pt x="1083" y="3"/>
                    <a:pt x="1057" y="1"/>
                    <a:pt x="103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75"/>
            <p:cNvSpPr/>
            <p:nvPr/>
          </p:nvSpPr>
          <p:spPr>
            <a:xfrm>
              <a:off x="3454243" y="1963208"/>
              <a:ext cx="80468" cy="150801"/>
            </a:xfrm>
            <a:custGeom>
              <a:avLst/>
              <a:gdLst/>
              <a:ahLst/>
              <a:cxnLst/>
              <a:rect l="l" t="t" r="r" b="b"/>
              <a:pathLst>
                <a:path w="3184" h="5967" extrusionOk="0">
                  <a:moveTo>
                    <a:pt x="1070" y="1365"/>
                  </a:moveTo>
                  <a:lnTo>
                    <a:pt x="1070" y="1365"/>
                  </a:lnTo>
                  <a:cubicBezTo>
                    <a:pt x="1070" y="1366"/>
                    <a:pt x="1620" y="2199"/>
                    <a:pt x="1887" y="3082"/>
                  </a:cubicBezTo>
                  <a:cubicBezTo>
                    <a:pt x="2154" y="3970"/>
                    <a:pt x="2061" y="5360"/>
                    <a:pt x="2061" y="5360"/>
                  </a:cubicBezTo>
                  <a:cubicBezTo>
                    <a:pt x="2061" y="5360"/>
                    <a:pt x="1658" y="4095"/>
                    <a:pt x="1467" y="3441"/>
                  </a:cubicBezTo>
                  <a:cubicBezTo>
                    <a:pt x="1277" y="2782"/>
                    <a:pt x="1070" y="1366"/>
                    <a:pt x="1070" y="1365"/>
                  </a:cubicBezTo>
                  <a:close/>
                  <a:moveTo>
                    <a:pt x="1244" y="1"/>
                  </a:moveTo>
                  <a:cubicBezTo>
                    <a:pt x="1010" y="1"/>
                    <a:pt x="704" y="303"/>
                    <a:pt x="704" y="303"/>
                  </a:cubicBezTo>
                  <a:cubicBezTo>
                    <a:pt x="614" y="243"/>
                    <a:pt x="517" y="216"/>
                    <a:pt x="429" y="216"/>
                  </a:cubicBezTo>
                  <a:cubicBezTo>
                    <a:pt x="178" y="216"/>
                    <a:pt x="1" y="436"/>
                    <a:pt x="263" y="755"/>
                  </a:cubicBezTo>
                  <a:cubicBezTo>
                    <a:pt x="617" y="1186"/>
                    <a:pt x="977" y="3867"/>
                    <a:pt x="1266" y="4324"/>
                  </a:cubicBezTo>
                  <a:cubicBezTo>
                    <a:pt x="1555" y="4782"/>
                    <a:pt x="1631" y="5904"/>
                    <a:pt x="1898" y="5959"/>
                  </a:cubicBezTo>
                  <a:cubicBezTo>
                    <a:pt x="1923" y="5964"/>
                    <a:pt x="1946" y="5966"/>
                    <a:pt x="1966" y="5966"/>
                  </a:cubicBezTo>
                  <a:cubicBezTo>
                    <a:pt x="2156" y="5966"/>
                    <a:pt x="2127" y="5753"/>
                    <a:pt x="2339" y="5708"/>
                  </a:cubicBezTo>
                  <a:cubicBezTo>
                    <a:pt x="2369" y="5701"/>
                    <a:pt x="2400" y="5699"/>
                    <a:pt x="2430" y="5699"/>
                  </a:cubicBezTo>
                  <a:cubicBezTo>
                    <a:pt x="2578" y="5699"/>
                    <a:pt x="2732" y="5763"/>
                    <a:pt x="2861" y="5763"/>
                  </a:cubicBezTo>
                  <a:cubicBezTo>
                    <a:pt x="2921" y="5763"/>
                    <a:pt x="2975" y="5749"/>
                    <a:pt x="3020" y="5708"/>
                  </a:cubicBezTo>
                  <a:cubicBezTo>
                    <a:pt x="3184" y="5556"/>
                    <a:pt x="3009" y="5136"/>
                    <a:pt x="2819" y="4858"/>
                  </a:cubicBezTo>
                  <a:cubicBezTo>
                    <a:pt x="2628" y="4580"/>
                    <a:pt x="2301" y="2199"/>
                    <a:pt x="1881" y="1692"/>
                  </a:cubicBezTo>
                  <a:cubicBezTo>
                    <a:pt x="1462" y="1180"/>
                    <a:pt x="1614" y="303"/>
                    <a:pt x="1402" y="69"/>
                  </a:cubicBezTo>
                  <a:cubicBezTo>
                    <a:pt x="1358" y="20"/>
                    <a:pt x="1303" y="1"/>
                    <a:pt x="124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75"/>
            <p:cNvSpPr/>
            <p:nvPr/>
          </p:nvSpPr>
          <p:spPr>
            <a:xfrm>
              <a:off x="3539790" y="2114615"/>
              <a:ext cx="25904" cy="6925"/>
            </a:xfrm>
            <a:custGeom>
              <a:avLst/>
              <a:gdLst/>
              <a:ahLst/>
              <a:cxnLst/>
              <a:rect l="l" t="t" r="r" b="b"/>
              <a:pathLst>
                <a:path w="1025" h="274" extrusionOk="0">
                  <a:moveTo>
                    <a:pt x="33" y="1"/>
                  </a:moveTo>
                  <a:lnTo>
                    <a:pt x="0" y="208"/>
                  </a:lnTo>
                  <a:cubicBezTo>
                    <a:pt x="0" y="208"/>
                    <a:pt x="424" y="273"/>
                    <a:pt x="716" y="273"/>
                  </a:cubicBezTo>
                  <a:cubicBezTo>
                    <a:pt x="863" y="273"/>
                    <a:pt x="976" y="257"/>
                    <a:pt x="987" y="208"/>
                  </a:cubicBezTo>
                  <a:cubicBezTo>
                    <a:pt x="1025" y="6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03" name="Google Shape;9403;p75"/>
            <p:cNvGrpSpPr/>
            <p:nvPr/>
          </p:nvGrpSpPr>
          <p:grpSpPr>
            <a:xfrm>
              <a:off x="3498748" y="2102737"/>
              <a:ext cx="94772" cy="114004"/>
              <a:chOff x="3498748" y="2102737"/>
              <a:chExt cx="94772" cy="114004"/>
            </a:xfrm>
          </p:grpSpPr>
          <p:sp>
            <p:nvSpPr>
              <p:cNvPr id="9404" name="Google Shape;9404;p75"/>
              <p:cNvSpPr/>
              <p:nvPr/>
            </p:nvSpPr>
            <p:spPr>
              <a:xfrm>
                <a:off x="3563142" y="2118482"/>
                <a:ext cx="30378" cy="1994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789" extrusionOk="0">
                    <a:moveTo>
                      <a:pt x="101" y="0"/>
                    </a:moveTo>
                    <a:cubicBezTo>
                      <a:pt x="63" y="17"/>
                      <a:pt x="30" y="49"/>
                      <a:pt x="24" y="93"/>
                    </a:cubicBezTo>
                    <a:cubicBezTo>
                      <a:pt x="0" y="160"/>
                      <a:pt x="698" y="788"/>
                      <a:pt x="967" y="788"/>
                    </a:cubicBezTo>
                    <a:cubicBezTo>
                      <a:pt x="1003" y="788"/>
                      <a:pt x="1031" y="777"/>
                      <a:pt x="1049" y="752"/>
                    </a:cubicBezTo>
                    <a:cubicBezTo>
                      <a:pt x="1201" y="540"/>
                      <a:pt x="101" y="0"/>
                      <a:pt x="10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5" name="Google Shape;9405;p75"/>
              <p:cNvSpPr/>
              <p:nvPr/>
            </p:nvSpPr>
            <p:spPr>
              <a:xfrm>
                <a:off x="3560665" y="2174309"/>
                <a:ext cx="22518" cy="28128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113" extrusionOk="0">
                    <a:moveTo>
                      <a:pt x="139" y="0"/>
                    </a:moveTo>
                    <a:cubicBezTo>
                      <a:pt x="105" y="0"/>
                      <a:pt x="74" y="16"/>
                      <a:pt x="57" y="42"/>
                    </a:cubicBezTo>
                    <a:cubicBezTo>
                      <a:pt x="0" y="93"/>
                      <a:pt x="382" y="1112"/>
                      <a:pt x="621" y="1112"/>
                    </a:cubicBezTo>
                    <a:cubicBezTo>
                      <a:pt x="633" y="1112"/>
                      <a:pt x="645" y="1110"/>
                      <a:pt x="656" y="1104"/>
                    </a:cubicBezTo>
                    <a:cubicBezTo>
                      <a:pt x="891" y="990"/>
                      <a:pt x="166" y="3"/>
                      <a:pt x="166" y="3"/>
                    </a:cubicBezTo>
                    <a:cubicBezTo>
                      <a:pt x="157" y="1"/>
                      <a:pt x="148" y="0"/>
                      <a:pt x="13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6" name="Google Shape;9406;p75"/>
              <p:cNvSpPr/>
              <p:nvPr/>
            </p:nvSpPr>
            <p:spPr>
              <a:xfrm>
                <a:off x="3498748" y="2102737"/>
                <a:ext cx="44101" cy="29442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165" extrusionOk="0">
                    <a:moveTo>
                      <a:pt x="874" y="1"/>
                    </a:moveTo>
                    <a:cubicBezTo>
                      <a:pt x="646" y="1"/>
                      <a:pt x="413" y="128"/>
                      <a:pt x="235" y="443"/>
                    </a:cubicBezTo>
                    <a:cubicBezTo>
                      <a:pt x="0" y="866"/>
                      <a:pt x="330" y="1164"/>
                      <a:pt x="568" y="1164"/>
                    </a:cubicBezTo>
                    <a:cubicBezTo>
                      <a:pt x="634" y="1164"/>
                      <a:pt x="693" y="1141"/>
                      <a:pt x="731" y="1092"/>
                    </a:cubicBezTo>
                    <a:cubicBezTo>
                      <a:pt x="911" y="868"/>
                      <a:pt x="1543" y="917"/>
                      <a:pt x="1641" y="590"/>
                    </a:cubicBezTo>
                    <a:cubicBezTo>
                      <a:pt x="1744" y="258"/>
                      <a:pt x="1330" y="171"/>
                      <a:pt x="1330" y="171"/>
                    </a:cubicBezTo>
                    <a:cubicBezTo>
                      <a:pt x="1194" y="65"/>
                      <a:pt x="1035" y="1"/>
                      <a:pt x="87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7" name="Google Shape;9407;p75"/>
              <p:cNvSpPr/>
              <p:nvPr/>
            </p:nvSpPr>
            <p:spPr>
              <a:xfrm>
                <a:off x="3537259" y="2125714"/>
                <a:ext cx="22543" cy="2812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113" extrusionOk="0">
                    <a:moveTo>
                      <a:pt x="140" y="1"/>
                    </a:moveTo>
                    <a:cubicBezTo>
                      <a:pt x="106" y="1"/>
                      <a:pt x="74" y="16"/>
                      <a:pt x="53" y="42"/>
                    </a:cubicBezTo>
                    <a:cubicBezTo>
                      <a:pt x="1" y="94"/>
                      <a:pt x="383" y="1113"/>
                      <a:pt x="622" y="1113"/>
                    </a:cubicBezTo>
                    <a:cubicBezTo>
                      <a:pt x="634" y="1113"/>
                      <a:pt x="646" y="1110"/>
                      <a:pt x="658" y="1105"/>
                    </a:cubicBezTo>
                    <a:cubicBezTo>
                      <a:pt x="892" y="990"/>
                      <a:pt x="167" y="4"/>
                      <a:pt x="167" y="4"/>
                    </a:cubicBezTo>
                    <a:cubicBezTo>
                      <a:pt x="158" y="2"/>
                      <a:pt x="149" y="1"/>
                      <a:pt x="140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8" name="Google Shape;9408;p75"/>
              <p:cNvSpPr/>
              <p:nvPr/>
            </p:nvSpPr>
            <p:spPr>
              <a:xfrm>
                <a:off x="3547574" y="2148480"/>
                <a:ext cx="22543" cy="2807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111" extrusionOk="0">
                    <a:moveTo>
                      <a:pt x="150" y="0"/>
                    </a:moveTo>
                    <a:cubicBezTo>
                      <a:pt x="113" y="0"/>
                      <a:pt x="81" y="15"/>
                      <a:pt x="57" y="39"/>
                    </a:cubicBezTo>
                    <a:cubicBezTo>
                      <a:pt x="1" y="96"/>
                      <a:pt x="381" y="1111"/>
                      <a:pt x="620" y="1111"/>
                    </a:cubicBezTo>
                    <a:cubicBezTo>
                      <a:pt x="633" y="1111"/>
                      <a:pt x="645" y="1108"/>
                      <a:pt x="657" y="1102"/>
                    </a:cubicBezTo>
                    <a:cubicBezTo>
                      <a:pt x="891" y="987"/>
                      <a:pt x="166" y="1"/>
                      <a:pt x="166" y="1"/>
                    </a:cubicBezTo>
                    <a:cubicBezTo>
                      <a:pt x="161" y="0"/>
                      <a:pt x="155" y="0"/>
                      <a:pt x="150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9" name="Google Shape;9409;p75"/>
              <p:cNvSpPr/>
              <p:nvPr/>
            </p:nvSpPr>
            <p:spPr>
              <a:xfrm>
                <a:off x="3523894" y="2125129"/>
                <a:ext cx="23503" cy="3169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254" extrusionOk="0">
                    <a:moveTo>
                      <a:pt x="156" y="0"/>
                    </a:moveTo>
                    <a:cubicBezTo>
                      <a:pt x="122" y="0"/>
                      <a:pt x="89" y="13"/>
                      <a:pt x="68" y="42"/>
                    </a:cubicBezTo>
                    <a:cubicBezTo>
                      <a:pt x="0" y="94"/>
                      <a:pt x="367" y="1254"/>
                      <a:pt x="632" y="1254"/>
                    </a:cubicBezTo>
                    <a:cubicBezTo>
                      <a:pt x="644" y="1254"/>
                      <a:pt x="656" y="1251"/>
                      <a:pt x="668" y="1247"/>
                    </a:cubicBezTo>
                    <a:cubicBezTo>
                      <a:pt x="929" y="1132"/>
                      <a:pt x="188" y="4"/>
                      <a:pt x="188" y="4"/>
                    </a:cubicBezTo>
                    <a:cubicBezTo>
                      <a:pt x="177" y="2"/>
                      <a:pt x="167" y="0"/>
                      <a:pt x="15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0" name="Google Shape;9410;p75"/>
              <p:cNvSpPr/>
              <p:nvPr/>
            </p:nvSpPr>
            <p:spPr>
              <a:xfrm>
                <a:off x="3536682" y="2155708"/>
                <a:ext cx="23503" cy="31818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259" extrusionOk="0">
                    <a:moveTo>
                      <a:pt x="161" y="0"/>
                    </a:moveTo>
                    <a:cubicBezTo>
                      <a:pt x="125" y="0"/>
                      <a:pt x="89" y="16"/>
                      <a:pt x="63" y="42"/>
                    </a:cubicBezTo>
                    <a:cubicBezTo>
                      <a:pt x="1" y="99"/>
                      <a:pt x="367" y="1259"/>
                      <a:pt x="628" y="1259"/>
                    </a:cubicBezTo>
                    <a:cubicBezTo>
                      <a:pt x="640" y="1259"/>
                      <a:pt x="652" y="1257"/>
                      <a:pt x="663" y="1252"/>
                    </a:cubicBezTo>
                    <a:cubicBezTo>
                      <a:pt x="930" y="1137"/>
                      <a:pt x="189" y="4"/>
                      <a:pt x="189" y="4"/>
                    </a:cubicBezTo>
                    <a:cubicBezTo>
                      <a:pt x="180" y="2"/>
                      <a:pt x="170" y="0"/>
                      <a:pt x="16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1" name="Google Shape;9411;p75"/>
              <p:cNvSpPr/>
              <p:nvPr/>
            </p:nvSpPr>
            <p:spPr>
              <a:xfrm>
                <a:off x="3549495" y="2185024"/>
                <a:ext cx="23503" cy="31717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255" extrusionOk="0">
                    <a:moveTo>
                      <a:pt x="156" y="0"/>
                    </a:moveTo>
                    <a:cubicBezTo>
                      <a:pt x="122" y="0"/>
                      <a:pt x="89" y="14"/>
                      <a:pt x="69" y="43"/>
                    </a:cubicBezTo>
                    <a:cubicBezTo>
                      <a:pt x="1" y="95"/>
                      <a:pt x="367" y="1254"/>
                      <a:pt x="633" y="1254"/>
                    </a:cubicBezTo>
                    <a:cubicBezTo>
                      <a:pt x="645" y="1254"/>
                      <a:pt x="656" y="1252"/>
                      <a:pt x="668" y="1247"/>
                    </a:cubicBezTo>
                    <a:cubicBezTo>
                      <a:pt x="930" y="1132"/>
                      <a:pt x="189" y="4"/>
                      <a:pt x="189" y="4"/>
                    </a:cubicBezTo>
                    <a:cubicBezTo>
                      <a:pt x="178" y="2"/>
                      <a:pt x="167" y="0"/>
                      <a:pt x="15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2" name="Google Shape;9412;p75"/>
              <p:cNvSpPr/>
              <p:nvPr/>
            </p:nvSpPr>
            <p:spPr>
              <a:xfrm>
                <a:off x="3514922" y="2129349"/>
                <a:ext cx="18980" cy="2959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171" extrusionOk="0">
                    <a:moveTo>
                      <a:pt x="141" y="1"/>
                    </a:moveTo>
                    <a:cubicBezTo>
                      <a:pt x="113" y="1"/>
                      <a:pt x="86" y="9"/>
                      <a:pt x="63" y="28"/>
                    </a:cubicBezTo>
                    <a:cubicBezTo>
                      <a:pt x="0" y="75"/>
                      <a:pt x="237" y="1171"/>
                      <a:pt x="475" y="1171"/>
                    </a:cubicBezTo>
                    <a:cubicBezTo>
                      <a:pt x="483" y="1171"/>
                      <a:pt x="491" y="1169"/>
                      <a:pt x="499" y="1167"/>
                    </a:cubicBezTo>
                    <a:cubicBezTo>
                      <a:pt x="750" y="1090"/>
                      <a:pt x="178" y="6"/>
                      <a:pt x="178" y="6"/>
                    </a:cubicBezTo>
                    <a:cubicBezTo>
                      <a:pt x="166" y="3"/>
                      <a:pt x="153" y="1"/>
                      <a:pt x="14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3" name="Google Shape;9413;p75"/>
              <p:cNvSpPr/>
              <p:nvPr/>
            </p:nvSpPr>
            <p:spPr>
              <a:xfrm>
                <a:off x="3523742" y="2158033"/>
                <a:ext cx="18954" cy="2969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175" extrusionOk="0">
                    <a:moveTo>
                      <a:pt x="147" y="0"/>
                    </a:moveTo>
                    <a:cubicBezTo>
                      <a:pt x="118" y="0"/>
                      <a:pt x="87" y="12"/>
                      <a:pt x="63" y="32"/>
                    </a:cubicBezTo>
                    <a:cubicBezTo>
                      <a:pt x="0" y="74"/>
                      <a:pt x="237" y="1175"/>
                      <a:pt x="479" y="1175"/>
                    </a:cubicBezTo>
                    <a:cubicBezTo>
                      <a:pt x="488" y="1175"/>
                      <a:pt x="496" y="1173"/>
                      <a:pt x="505" y="1171"/>
                    </a:cubicBezTo>
                    <a:cubicBezTo>
                      <a:pt x="750" y="1089"/>
                      <a:pt x="178" y="4"/>
                      <a:pt x="178" y="4"/>
                    </a:cubicBezTo>
                    <a:cubicBezTo>
                      <a:pt x="168" y="2"/>
                      <a:pt x="158" y="0"/>
                      <a:pt x="1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4" name="Google Shape;9414;p75"/>
              <p:cNvSpPr/>
              <p:nvPr/>
            </p:nvSpPr>
            <p:spPr>
              <a:xfrm>
                <a:off x="3532815" y="2185479"/>
                <a:ext cx="18980" cy="2964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173" extrusionOk="0">
                    <a:moveTo>
                      <a:pt x="140" y="1"/>
                    </a:moveTo>
                    <a:cubicBezTo>
                      <a:pt x="113" y="1"/>
                      <a:pt x="86" y="12"/>
                      <a:pt x="64" y="30"/>
                    </a:cubicBezTo>
                    <a:cubicBezTo>
                      <a:pt x="1" y="77"/>
                      <a:pt x="238" y="1173"/>
                      <a:pt x="475" y="1173"/>
                    </a:cubicBezTo>
                    <a:cubicBezTo>
                      <a:pt x="483" y="1173"/>
                      <a:pt x="492" y="1172"/>
                      <a:pt x="500" y="1169"/>
                    </a:cubicBezTo>
                    <a:cubicBezTo>
                      <a:pt x="750" y="1093"/>
                      <a:pt x="178" y="8"/>
                      <a:pt x="178" y="8"/>
                    </a:cubicBezTo>
                    <a:cubicBezTo>
                      <a:pt x="166" y="3"/>
                      <a:pt x="153" y="1"/>
                      <a:pt x="140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5" name="Google Shape;9415;p75"/>
              <p:cNvSpPr/>
              <p:nvPr/>
            </p:nvSpPr>
            <p:spPr>
              <a:xfrm>
                <a:off x="3504990" y="2129349"/>
                <a:ext cx="14304" cy="25272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000" extrusionOk="0">
                    <a:moveTo>
                      <a:pt x="121" y="0"/>
                    </a:moveTo>
                    <a:cubicBezTo>
                      <a:pt x="98" y="0"/>
                      <a:pt x="76" y="6"/>
                      <a:pt x="59" y="17"/>
                    </a:cubicBezTo>
                    <a:cubicBezTo>
                      <a:pt x="0" y="54"/>
                      <a:pt x="129" y="1000"/>
                      <a:pt x="332" y="1000"/>
                    </a:cubicBezTo>
                    <a:cubicBezTo>
                      <a:pt x="337" y="1000"/>
                      <a:pt x="342" y="999"/>
                      <a:pt x="348" y="998"/>
                    </a:cubicBezTo>
                    <a:cubicBezTo>
                      <a:pt x="565" y="949"/>
                      <a:pt x="157" y="6"/>
                      <a:pt x="157" y="6"/>
                    </a:cubicBezTo>
                    <a:cubicBezTo>
                      <a:pt x="145" y="2"/>
                      <a:pt x="133" y="0"/>
                      <a:pt x="12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6" name="Google Shape;9416;p75"/>
              <p:cNvSpPr/>
              <p:nvPr/>
            </p:nvSpPr>
            <p:spPr>
              <a:xfrm>
                <a:off x="3510499" y="2153813"/>
                <a:ext cx="14304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002" extrusionOk="0">
                    <a:moveTo>
                      <a:pt x="114" y="1"/>
                    </a:moveTo>
                    <a:cubicBezTo>
                      <a:pt x="94" y="1"/>
                      <a:pt x="75" y="6"/>
                      <a:pt x="59" y="19"/>
                    </a:cubicBezTo>
                    <a:cubicBezTo>
                      <a:pt x="0" y="56"/>
                      <a:pt x="129" y="1001"/>
                      <a:pt x="332" y="1001"/>
                    </a:cubicBezTo>
                    <a:cubicBezTo>
                      <a:pt x="337" y="1001"/>
                      <a:pt x="342" y="1001"/>
                      <a:pt x="347" y="1000"/>
                    </a:cubicBezTo>
                    <a:cubicBezTo>
                      <a:pt x="565" y="951"/>
                      <a:pt x="157" y="8"/>
                      <a:pt x="157" y="8"/>
                    </a:cubicBezTo>
                    <a:cubicBezTo>
                      <a:pt x="143" y="4"/>
                      <a:pt x="129" y="1"/>
                      <a:pt x="1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7" name="Google Shape;9417;p75"/>
              <p:cNvSpPr/>
              <p:nvPr/>
            </p:nvSpPr>
            <p:spPr>
              <a:xfrm>
                <a:off x="3516287" y="2177316"/>
                <a:ext cx="14304" cy="25247"/>
              </a:xfrm>
              <a:custGeom>
                <a:avLst/>
                <a:gdLst/>
                <a:ahLst/>
                <a:cxnLst/>
                <a:rect l="l" t="t" r="r" b="b"/>
                <a:pathLst>
                  <a:path w="566" h="999" extrusionOk="0">
                    <a:moveTo>
                      <a:pt x="116" y="0"/>
                    </a:moveTo>
                    <a:cubicBezTo>
                      <a:pt x="96" y="0"/>
                      <a:pt x="75" y="7"/>
                      <a:pt x="59" y="21"/>
                    </a:cubicBezTo>
                    <a:cubicBezTo>
                      <a:pt x="0" y="53"/>
                      <a:pt x="128" y="998"/>
                      <a:pt x="331" y="998"/>
                    </a:cubicBezTo>
                    <a:cubicBezTo>
                      <a:pt x="336" y="998"/>
                      <a:pt x="342" y="998"/>
                      <a:pt x="347" y="996"/>
                    </a:cubicBezTo>
                    <a:cubicBezTo>
                      <a:pt x="565" y="947"/>
                      <a:pt x="157" y="10"/>
                      <a:pt x="157" y="10"/>
                    </a:cubicBezTo>
                    <a:cubicBezTo>
                      <a:pt x="144" y="3"/>
                      <a:pt x="130" y="0"/>
                      <a:pt x="11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18" name="Google Shape;9418;p75"/>
            <p:cNvSpPr/>
            <p:nvPr/>
          </p:nvSpPr>
          <p:spPr>
            <a:xfrm>
              <a:off x="3268262" y="2017165"/>
              <a:ext cx="96187" cy="59618"/>
            </a:xfrm>
            <a:custGeom>
              <a:avLst/>
              <a:gdLst/>
              <a:ahLst/>
              <a:cxnLst/>
              <a:rect l="l" t="t" r="r" b="b"/>
              <a:pathLst>
                <a:path w="3806" h="2359" extrusionOk="0">
                  <a:moveTo>
                    <a:pt x="2539" y="0"/>
                  </a:moveTo>
                  <a:cubicBezTo>
                    <a:pt x="2486" y="0"/>
                    <a:pt x="2446" y="18"/>
                    <a:pt x="2429" y="59"/>
                  </a:cubicBezTo>
                  <a:cubicBezTo>
                    <a:pt x="2315" y="315"/>
                    <a:pt x="1999" y="402"/>
                    <a:pt x="1906" y="418"/>
                  </a:cubicBezTo>
                  <a:cubicBezTo>
                    <a:pt x="1808" y="397"/>
                    <a:pt x="1497" y="315"/>
                    <a:pt x="1378" y="59"/>
                  </a:cubicBezTo>
                  <a:cubicBezTo>
                    <a:pt x="1360" y="20"/>
                    <a:pt x="1320" y="2"/>
                    <a:pt x="1268" y="2"/>
                  </a:cubicBezTo>
                  <a:cubicBezTo>
                    <a:pt x="919" y="2"/>
                    <a:pt x="0" y="790"/>
                    <a:pt x="1171" y="1306"/>
                  </a:cubicBezTo>
                  <a:cubicBezTo>
                    <a:pt x="1171" y="1306"/>
                    <a:pt x="1018" y="1693"/>
                    <a:pt x="1247" y="1857"/>
                  </a:cubicBezTo>
                  <a:cubicBezTo>
                    <a:pt x="1427" y="1993"/>
                    <a:pt x="1748" y="1879"/>
                    <a:pt x="1873" y="2097"/>
                  </a:cubicBezTo>
                  <a:lnTo>
                    <a:pt x="1873" y="2358"/>
                  </a:lnTo>
                  <a:cubicBezTo>
                    <a:pt x="1873" y="2293"/>
                    <a:pt x="1884" y="2227"/>
                    <a:pt x="1906" y="2162"/>
                  </a:cubicBezTo>
                  <a:cubicBezTo>
                    <a:pt x="1922" y="2227"/>
                    <a:pt x="1933" y="2293"/>
                    <a:pt x="1933" y="2358"/>
                  </a:cubicBezTo>
                  <a:lnTo>
                    <a:pt x="1933" y="2097"/>
                  </a:lnTo>
                  <a:cubicBezTo>
                    <a:pt x="2059" y="1879"/>
                    <a:pt x="2380" y="1993"/>
                    <a:pt x="2560" y="1857"/>
                  </a:cubicBezTo>
                  <a:cubicBezTo>
                    <a:pt x="2789" y="1693"/>
                    <a:pt x="2642" y="1306"/>
                    <a:pt x="2642" y="1306"/>
                  </a:cubicBezTo>
                  <a:cubicBezTo>
                    <a:pt x="3805" y="791"/>
                    <a:pt x="2887" y="0"/>
                    <a:pt x="2539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75"/>
            <p:cNvSpPr/>
            <p:nvPr/>
          </p:nvSpPr>
          <p:spPr>
            <a:xfrm>
              <a:off x="3320602" y="2071450"/>
              <a:ext cx="115521" cy="287399"/>
            </a:xfrm>
            <a:custGeom>
              <a:avLst/>
              <a:gdLst/>
              <a:ahLst/>
              <a:cxnLst/>
              <a:rect l="l" t="t" r="r" b="b"/>
              <a:pathLst>
                <a:path w="4571" h="11372" extrusionOk="0">
                  <a:moveTo>
                    <a:pt x="2889" y="1"/>
                  </a:moveTo>
                  <a:cubicBezTo>
                    <a:pt x="2552" y="1"/>
                    <a:pt x="2516" y="477"/>
                    <a:pt x="2516" y="477"/>
                  </a:cubicBezTo>
                  <a:cubicBezTo>
                    <a:pt x="2135" y="766"/>
                    <a:pt x="2031" y="1365"/>
                    <a:pt x="2380" y="1572"/>
                  </a:cubicBezTo>
                  <a:cubicBezTo>
                    <a:pt x="2729" y="1785"/>
                    <a:pt x="734" y="9179"/>
                    <a:pt x="522" y="9544"/>
                  </a:cubicBezTo>
                  <a:cubicBezTo>
                    <a:pt x="312" y="9905"/>
                    <a:pt x="0" y="11337"/>
                    <a:pt x="389" y="11337"/>
                  </a:cubicBezTo>
                  <a:cubicBezTo>
                    <a:pt x="393" y="11337"/>
                    <a:pt x="397" y="11337"/>
                    <a:pt x="402" y="11337"/>
                  </a:cubicBezTo>
                  <a:cubicBezTo>
                    <a:pt x="791" y="11311"/>
                    <a:pt x="755" y="10865"/>
                    <a:pt x="1118" y="10865"/>
                  </a:cubicBezTo>
                  <a:cubicBezTo>
                    <a:pt x="1136" y="10865"/>
                    <a:pt x="1155" y="10866"/>
                    <a:pt x="1176" y="10868"/>
                  </a:cubicBezTo>
                  <a:cubicBezTo>
                    <a:pt x="1545" y="10906"/>
                    <a:pt x="1708" y="11372"/>
                    <a:pt x="2017" y="11372"/>
                  </a:cubicBezTo>
                  <a:cubicBezTo>
                    <a:pt x="2063" y="11372"/>
                    <a:pt x="2113" y="11361"/>
                    <a:pt x="2167" y="11337"/>
                  </a:cubicBezTo>
                  <a:cubicBezTo>
                    <a:pt x="2576" y="11157"/>
                    <a:pt x="1966" y="10214"/>
                    <a:pt x="1966" y="9239"/>
                  </a:cubicBezTo>
                  <a:cubicBezTo>
                    <a:pt x="1966" y="8264"/>
                    <a:pt x="3399" y="2123"/>
                    <a:pt x="3399" y="2123"/>
                  </a:cubicBezTo>
                  <a:cubicBezTo>
                    <a:pt x="3399" y="2123"/>
                    <a:pt x="4570" y="1344"/>
                    <a:pt x="3579" y="401"/>
                  </a:cubicBezTo>
                  <a:cubicBezTo>
                    <a:pt x="3267" y="103"/>
                    <a:pt x="3046" y="1"/>
                    <a:pt x="2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75"/>
            <p:cNvSpPr/>
            <p:nvPr/>
          </p:nvSpPr>
          <p:spPr>
            <a:xfrm>
              <a:off x="3314359" y="2364181"/>
              <a:ext cx="78648" cy="262885"/>
            </a:xfrm>
            <a:custGeom>
              <a:avLst/>
              <a:gdLst/>
              <a:ahLst/>
              <a:cxnLst/>
              <a:rect l="l" t="t" r="r" b="b"/>
              <a:pathLst>
                <a:path w="3112" h="10402" extrusionOk="0">
                  <a:moveTo>
                    <a:pt x="2136" y="1743"/>
                  </a:moveTo>
                  <a:cubicBezTo>
                    <a:pt x="2136" y="1743"/>
                    <a:pt x="2262" y="4031"/>
                    <a:pt x="2136" y="4544"/>
                  </a:cubicBezTo>
                  <a:cubicBezTo>
                    <a:pt x="2011" y="5056"/>
                    <a:pt x="1630" y="7372"/>
                    <a:pt x="1619" y="7791"/>
                  </a:cubicBezTo>
                  <a:cubicBezTo>
                    <a:pt x="1619" y="7806"/>
                    <a:pt x="1618" y="7813"/>
                    <a:pt x="1618" y="7813"/>
                  </a:cubicBezTo>
                  <a:cubicBezTo>
                    <a:pt x="1611" y="7813"/>
                    <a:pt x="1595" y="2537"/>
                    <a:pt x="2136" y="1743"/>
                  </a:cubicBezTo>
                  <a:close/>
                  <a:moveTo>
                    <a:pt x="2132" y="0"/>
                  </a:moveTo>
                  <a:cubicBezTo>
                    <a:pt x="1550" y="0"/>
                    <a:pt x="1537" y="604"/>
                    <a:pt x="1537" y="604"/>
                  </a:cubicBezTo>
                  <a:cubicBezTo>
                    <a:pt x="1537" y="604"/>
                    <a:pt x="1136" y="226"/>
                    <a:pt x="823" y="226"/>
                  </a:cubicBezTo>
                  <a:cubicBezTo>
                    <a:pt x="709" y="226"/>
                    <a:pt x="607" y="276"/>
                    <a:pt x="540" y="413"/>
                  </a:cubicBezTo>
                  <a:cubicBezTo>
                    <a:pt x="289" y="925"/>
                    <a:pt x="872" y="2075"/>
                    <a:pt x="861" y="2506"/>
                  </a:cubicBezTo>
                  <a:cubicBezTo>
                    <a:pt x="845" y="2936"/>
                    <a:pt x="763" y="8707"/>
                    <a:pt x="763" y="8707"/>
                  </a:cubicBezTo>
                  <a:cubicBezTo>
                    <a:pt x="763" y="8707"/>
                    <a:pt x="0" y="10069"/>
                    <a:pt x="583" y="10341"/>
                  </a:cubicBezTo>
                  <a:cubicBezTo>
                    <a:pt x="672" y="10383"/>
                    <a:pt x="763" y="10401"/>
                    <a:pt x="855" y="10401"/>
                  </a:cubicBezTo>
                  <a:cubicBezTo>
                    <a:pt x="1368" y="10401"/>
                    <a:pt x="1886" y="9840"/>
                    <a:pt x="1886" y="9840"/>
                  </a:cubicBezTo>
                  <a:cubicBezTo>
                    <a:pt x="1886" y="9840"/>
                    <a:pt x="2763" y="9301"/>
                    <a:pt x="2098" y="8510"/>
                  </a:cubicBezTo>
                  <a:cubicBezTo>
                    <a:pt x="1433" y="7720"/>
                    <a:pt x="2501" y="5890"/>
                    <a:pt x="2458" y="3813"/>
                  </a:cubicBezTo>
                  <a:cubicBezTo>
                    <a:pt x="2414" y="1732"/>
                    <a:pt x="2594" y="1187"/>
                    <a:pt x="2594" y="1187"/>
                  </a:cubicBezTo>
                  <a:cubicBezTo>
                    <a:pt x="2594" y="1187"/>
                    <a:pt x="3112" y="174"/>
                    <a:pt x="2333" y="21"/>
                  </a:cubicBezTo>
                  <a:cubicBezTo>
                    <a:pt x="2259" y="7"/>
                    <a:pt x="2193" y="0"/>
                    <a:pt x="213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75"/>
            <p:cNvSpPr/>
            <p:nvPr/>
          </p:nvSpPr>
          <p:spPr>
            <a:xfrm>
              <a:off x="3205283" y="1741138"/>
              <a:ext cx="222019" cy="211278"/>
            </a:xfrm>
            <a:custGeom>
              <a:avLst/>
              <a:gdLst/>
              <a:ahLst/>
              <a:cxnLst/>
              <a:rect l="l" t="t" r="r" b="b"/>
              <a:pathLst>
                <a:path w="8785" h="8360" extrusionOk="0">
                  <a:moveTo>
                    <a:pt x="4398" y="252"/>
                  </a:moveTo>
                  <a:cubicBezTo>
                    <a:pt x="5553" y="290"/>
                    <a:pt x="6567" y="502"/>
                    <a:pt x="6567" y="709"/>
                  </a:cubicBezTo>
                  <a:cubicBezTo>
                    <a:pt x="6567" y="726"/>
                    <a:pt x="6567" y="737"/>
                    <a:pt x="6561" y="747"/>
                  </a:cubicBezTo>
                  <a:cubicBezTo>
                    <a:pt x="5771" y="480"/>
                    <a:pt x="4720" y="415"/>
                    <a:pt x="4387" y="404"/>
                  </a:cubicBezTo>
                  <a:lnTo>
                    <a:pt x="4371" y="404"/>
                  </a:lnTo>
                  <a:cubicBezTo>
                    <a:pt x="4044" y="415"/>
                    <a:pt x="3020" y="480"/>
                    <a:pt x="2235" y="747"/>
                  </a:cubicBezTo>
                  <a:cubicBezTo>
                    <a:pt x="2229" y="737"/>
                    <a:pt x="2229" y="726"/>
                    <a:pt x="2229" y="709"/>
                  </a:cubicBezTo>
                  <a:cubicBezTo>
                    <a:pt x="2229" y="502"/>
                    <a:pt x="3243" y="290"/>
                    <a:pt x="4398" y="252"/>
                  </a:cubicBezTo>
                  <a:close/>
                  <a:moveTo>
                    <a:pt x="2273" y="1118"/>
                  </a:moveTo>
                  <a:cubicBezTo>
                    <a:pt x="2458" y="1238"/>
                    <a:pt x="2660" y="1331"/>
                    <a:pt x="2867" y="1396"/>
                  </a:cubicBezTo>
                  <a:cubicBezTo>
                    <a:pt x="2747" y="1412"/>
                    <a:pt x="2627" y="1429"/>
                    <a:pt x="2507" y="1450"/>
                  </a:cubicBezTo>
                  <a:cubicBezTo>
                    <a:pt x="2202" y="1499"/>
                    <a:pt x="1908" y="1587"/>
                    <a:pt x="1625" y="1701"/>
                  </a:cubicBezTo>
                  <a:cubicBezTo>
                    <a:pt x="1619" y="1685"/>
                    <a:pt x="1619" y="1663"/>
                    <a:pt x="1619" y="1641"/>
                  </a:cubicBezTo>
                  <a:cubicBezTo>
                    <a:pt x="1619" y="1434"/>
                    <a:pt x="1886" y="1260"/>
                    <a:pt x="2273" y="1118"/>
                  </a:cubicBezTo>
                  <a:close/>
                  <a:moveTo>
                    <a:pt x="6518" y="1123"/>
                  </a:moveTo>
                  <a:cubicBezTo>
                    <a:pt x="6910" y="1260"/>
                    <a:pt x="7177" y="1434"/>
                    <a:pt x="7177" y="1647"/>
                  </a:cubicBezTo>
                  <a:cubicBezTo>
                    <a:pt x="7177" y="1663"/>
                    <a:pt x="7172" y="1685"/>
                    <a:pt x="7166" y="1701"/>
                  </a:cubicBezTo>
                  <a:cubicBezTo>
                    <a:pt x="6883" y="1587"/>
                    <a:pt x="6589" y="1499"/>
                    <a:pt x="6289" y="1450"/>
                  </a:cubicBezTo>
                  <a:cubicBezTo>
                    <a:pt x="6169" y="1429"/>
                    <a:pt x="6044" y="1412"/>
                    <a:pt x="5929" y="1396"/>
                  </a:cubicBezTo>
                  <a:cubicBezTo>
                    <a:pt x="6136" y="1331"/>
                    <a:pt x="6333" y="1238"/>
                    <a:pt x="6518" y="1123"/>
                  </a:cubicBezTo>
                  <a:close/>
                  <a:moveTo>
                    <a:pt x="1521" y="2170"/>
                  </a:moveTo>
                  <a:cubicBezTo>
                    <a:pt x="1685" y="2290"/>
                    <a:pt x="1864" y="2377"/>
                    <a:pt x="2055" y="2426"/>
                  </a:cubicBezTo>
                  <a:cubicBezTo>
                    <a:pt x="1788" y="2491"/>
                    <a:pt x="1532" y="2578"/>
                    <a:pt x="1281" y="2687"/>
                  </a:cubicBezTo>
                  <a:cubicBezTo>
                    <a:pt x="1265" y="2649"/>
                    <a:pt x="1260" y="2611"/>
                    <a:pt x="1260" y="2567"/>
                  </a:cubicBezTo>
                  <a:cubicBezTo>
                    <a:pt x="1260" y="2404"/>
                    <a:pt x="1363" y="2273"/>
                    <a:pt x="1521" y="2170"/>
                  </a:cubicBezTo>
                  <a:close/>
                  <a:moveTo>
                    <a:pt x="7270" y="2170"/>
                  </a:moveTo>
                  <a:cubicBezTo>
                    <a:pt x="7428" y="2273"/>
                    <a:pt x="7537" y="2404"/>
                    <a:pt x="7537" y="2567"/>
                  </a:cubicBezTo>
                  <a:cubicBezTo>
                    <a:pt x="7537" y="2611"/>
                    <a:pt x="7526" y="2649"/>
                    <a:pt x="7509" y="2687"/>
                  </a:cubicBezTo>
                  <a:cubicBezTo>
                    <a:pt x="7264" y="2578"/>
                    <a:pt x="7003" y="2491"/>
                    <a:pt x="6741" y="2426"/>
                  </a:cubicBezTo>
                  <a:cubicBezTo>
                    <a:pt x="6932" y="2377"/>
                    <a:pt x="7112" y="2290"/>
                    <a:pt x="7270" y="2170"/>
                  </a:cubicBezTo>
                  <a:close/>
                  <a:moveTo>
                    <a:pt x="982" y="4028"/>
                  </a:moveTo>
                  <a:cubicBezTo>
                    <a:pt x="1570" y="4377"/>
                    <a:pt x="2769" y="4436"/>
                    <a:pt x="3494" y="4436"/>
                  </a:cubicBezTo>
                  <a:cubicBezTo>
                    <a:pt x="3652" y="4436"/>
                    <a:pt x="3782" y="4436"/>
                    <a:pt x="3880" y="4431"/>
                  </a:cubicBezTo>
                  <a:lnTo>
                    <a:pt x="3880" y="4431"/>
                  </a:lnTo>
                  <a:cubicBezTo>
                    <a:pt x="3799" y="4594"/>
                    <a:pt x="3706" y="4752"/>
                    <a:pt x="3603" y="4900"/>
                  </a:cubicBezTo>
                  <a:cubicBezTo>
                    <a:pt x="3319" y="4913"/>
                    <a:pt x="3064" y="4919"/>
                    <a:pt x="2835" y="4919"/>
                  </a:cubicBezTo>
                  <a:cubicBezTo>
                    <a:pt x="1207" y="4919"/>
                    <a:pt x="886" y="4612"/>
                    <a:pt x="824" y="4469"/>
                  </a:cubicBezTo>
                  <a:cubicBezTo>
                    <a:pt x="769" y="4327"/>
                    <a:pt x="878" y="4148"/>
                    <a:pt x="982" y="4028"/>
                  </a:cubicBezTo>
                  <a:close/>
                  <a:moveTo>
                    <a:pt x="7815" y="4028"/>
                  </a:moveTo>
                  <a:cubicBezTo>
                    <a:pt x="7913" y="4148"/>
                    <a:pt x="8027" y="4327"/>
                    <a:pt x="7967" y="4469"/>
                  </a:cubicBezTo>
                  <a:cubicBezTo>
                    <a:pt x="7910" y="4616"/>
                    <a:pt x="7588" y="4921"/>
                    <a:pt x="5984" y="4921"/>
                  </a:cubicBezTo>
                  <a:cubicBezTo>
                    <a:pt x="5748" y="4921"/>
                    <a:pt x="5483" y="4914"/>
                    <a:pt x="5188" y="4900"/>
                  </a:cubicBezTo>
                  <a:cubicBezTo>
                    <a:pt x="5085" y="4752"/>
                    <a:pt x="4992" y="4594"/>
                    <a:pt x="4910" y="4431"/>
                  </a:cubicBezTo>
                  <a:cubicBezTo>
                    <a:pt x="5014" y="4431"/>
                    <a:pt x="5145" y="4436"/>
                    <a:pt x="5303" y="4436"/>
                  </a:cubicBezTo>
                  <a:cubicBezTo>
                    <a:pt x="6022" y="4436"/>
                    <a:pt x="7221" y="4377"/>
                    <a:pt x="7815" y="4028"/>
                  </a:cubicBezTo>
                  <a:close/>
                  <a:moveTo>
                    <a:pt x="8043" y="4911"/>
                  </a:moveTo>
                  <a:cubicBezTo>
                    <a:pt x="8114" y="5003"/>
                    <a:pt x="8169" y="5128"/>
                    <a:pt x="8131" y="5227"/>
                  </a:cubicBezTo>
                  <a:cubicBezTo>
                    <a:pt x="8083" y="5337"/>
                    <a:pt x="7803" y="5686"/>
                    <a:pt x="6022" y="5686"/>
                  </a:cubicBezTo>
                  <a:cubicBezTo>
                    <a:pt x="5957" y="5686"/>
                    <a:pt x="5889" y="5685"/>
                    <a:pt x="5820" y="5684"/>
                  </a:cubicBezTo>
                  <a:cubicBezTo>
                    <a:pt x="5690" y="5537"/>
                    <a:pt x="5575" y="5401"/>
                    <a:pt x="5472" y="5276"/>
                  </a:cubicBezTo>
                  <a:lnTo>
                    <a:pt x="5472" y="5276"/>
                  </a:lnTo>
                  <a:cubicBezTo>
                    <a:pt x="5640" y="5281"/>
                    <a:pt x="5799" y="5281"/>
                    <a:pt x="5951" y="5281"/>
                  </a:cubicBezTo>
                  <a:cubicBezTo>
                    <a:pt x="6986" y="5281"/>
                    <a:pt x="7678" y="5161"/>
                    <a:pt x="8043" y="4911"/>
                  </a:cubicBezTo>
                  <a:close/>
                  <a:moveTo>
                    <a:pt x="747" y="4916"/>
                  </a:moveTo>
                  <a:cubicBezTo>
                    <a:pt x="1112" y="5167"/>
                    <a:pt x="1804" y="5286"/>
                    <a:pt x="2845" y="5286"/>
                  </a:cubicBezTo>
                  <a:cubicBezTo>
                    <a:pt x="2998" y="5286"/>
                    <a:pt x="3156" y="5286"/>
                    <a:pt x="3319" y="5281"/>
                  </a:cubicBezTo>
                  <a:lnTo>
                    <a:pt x="3319" y="5281"/>
                  </a:lnTo>
                  <a:cubicBezTo>
                    <a:pt x="3221" y="5401"/>
                    <a:pt x="3107" y="5537"/>
                    <a:pt x="2970" y="5684"/>
                  </a:cubicBezTo>
                  <a:cubicBezTo>
                    <a:pt x="2900" y="5685"/>
                    <a:pt x="2832" y="5686"/>
                    <a:pt x="2766" y="5686"/>
                  </a:cubicBezTo>
                  <a:cubicBezTo>
                    <a:pt x="988" y="5686"/>
                    <a:pt x="708" y="5342"/>
                    <a:pt x="666" y="5232"/>
                  </a:cubicBezTo>
                  <a:cubicBezTo>
                    <a:pt x="627" y="5134"/>
                    <a:pt x="682" y="5009"/>
                    <a:pt x="747" y="4916"/>
                  </a:cubicBezTo>
                  <a:close/>
                  <a:moveTo>
                    <a:pt x="627" y="5690"/>
                  </a:moveTo>
                  <a:cubicBezTo>
                    <a:pt x="993" y="5924"/>
                    <a:pt x="1668" y="6038"/>
                    <a:pt x="2654" y="6049"/>
                  </a:cubicBezTo>
                  <a:cubicBezTo>
                    <a:pt x="2529" y="6202"/>
                    <a:pt x="2409" y="6360"/>
                    <a:pt x="2300" y="6523"/>
                  </a:cubicBezTo>
                  <a:cubicBezTo>
                    <a:pt x="2058" y="6545"/>
                    <a:pt x="1849" y="6555"/>
                    <a:pt x="1668" y="6555"/>
                  </a:cubicBezTo>
                  <a:cubicBezTo>
                    <a:pt x="808" y="6555"/>
                    <a:pt x="583" y="6343"/>
                    <a:pt x="529" y="6235"/>
                  </a:cubicBezTo>
                  <a:cubicBezTo>
                    <a:pt x="442" y="6077"/>
                    <a:pt x="535" y="5848"/>
                    <a:pt x="627" y="5690"/>
                  </a:cubicBezTo>
                  <a:close/>
                  <a:moveTo>
                    <a:pt x="8174" y="5690"/>
                  </a:moveTo>
                  <a:cubicBezTo>
                    <a:pt x="8261" y="5848"/>
                    <a:pt x="8354" y="6077"/>
                    <a:pt x="8267" y="6235"/>
                  </a:cubicBezTo>
                  <a:lnTo>
                    <a:pt x="8267" y="6240"/>
                  </a:lnTo>
                  <a:cubicBezTo>
                    <a:pt x="8213" y="6348"/>
                    <a:pt x="7986" y="6555"/>
                    <a:pt x="7135" y="6555"/>
                  </a:cubicBezTo>
                  <a:cubicBezTo>
                    <a:pt x="6952" y="6555"/>
                    <a:pt x="6741" y="6546"/>
                    <a:pt x="6496" y="6523"/>
                  </a:cubicBezTo>
                  <a:cubicBezTo>
                    <a:pt x="6387" y="6360"/>
                    <a:pt x="6267" y="6202"/>
                    <a:pt x="6142" y="6049"/>
                  </a:cubicBezTo>
                  <a:cubicBezTo>
                    <a:pt x="7134" y="6038"/>
                    <a:pt x="7804" y="5924"/>
                    <a:pt x="8174" y="5690"/>
                  </a:cubicBezTo>
                  <a:close/>
                  <a:moveTo>
                    <a:pt x="546" y="6725"/>
                  </a:moveTo>
                  <a:cubicBezTo>
                    <a:pt x="802" y="6856"/>
                    <a:pt x="1172" y="6916"/>
                    <a:pt x="1657" y="6916"/>
                  </a:cubicBezTo>
                  <a:cubicBezTo>
                    <a:pt x="1788" y="6916"/>
                    <a:pt x="1924" y="6916"/>
                    <a:pt x="2066" y="6905"/>
                  </a:cubicBezTo>
                  <a:lnTo>
                    <a:pt x="2066" y="6905"/>
                  </a:lnTo>
                  <a:cubicBezTo>
                    <a:pt x="2050" y="6948"/>
                    <a:pt x="2028" y="6987"/>
                    <a:pt x="2006" y="7019"/>
                  </a:cubicBezTo>
                  <a:cubicBezTo>
                    <a:pt x="1534" y="7147"/>
                    <a:pt x="1212" y="7189"/>
                    <a:pt x="993" y="7189"/>
                  </a:cubicBezTo>
                  <a:cubicBezTo>
                    <a:pt x="681" y="7189"/>
                    <a:pt x="578" y="7104"/>
                    <a:pt x="546" y="7063"/>
                  </a:cubicBezTo>
                  <a:cubicBezTo>
                    <a:pt x="486" y="6981"/>
                    <a:pt x="508" y="6845"/>
                    <a:pt x="546" y="6725"/>
                  </a:cubicBezTo>
                  <a:close/>
                  <a:moveTo>
                    <a:pt x="8245" y="6730"/>
                  </a:moveTo>
                  <a:cubicBezTo>
                    <a:pt x="8283" y="6845"/>
                    <a:pt x="8305" y="6981"/>
                    <a:pt x="8245" y="7068"/>
                  </a:cubicBezTo>
                  <a:cubicBezTo>
                    <a:pt x="8216" y="7107"/>
                    <a:pt x="8112" y="7191"/>
                    <a:pt x="7796" y="7191"/>
                  </a:cubicBezTo>
                  <a:cubicBezTo>
                    <a:pt x="7577" y="7191"/>
                    <a:pt x="7255" y="7150"/>
                    <a:pt x="6785" y="7025"/>
                  </a:cubicBezTo>
                  <a:cubicBezTo>
                    <a:pt x="6768" y="6987"/>
                    <a:pt x="6747" y="6948"/>
                    <a:pt x="6725" y="6910"/>
                  </a:cubicBezTo>
                  <a:lnTo>
                    <a:pt x="6725" y="6910"/>
                  </a:lnTo>
                  <a:cubicBezTo>
                    <a:pt x="6867" y="6921"/>
                    <a:pt x="7003" y="6921"/>
                    <a:pt x="7134" y="6921"/>
                  </a:cubicBezTo>
                  <a:cubicBezTo>
                    <a:pt x="7624" y="6921"/>
                    <a:pt x="7989" y="6856"/>
                    <a:pt x="8245" y="6730"/>
                  </a:cubicBezTo>
                  <a:close/>
                  <a:moveTo>
                    <a:pt x="1810" y="7444"/>
                  </a:moveTo>
                  <a:cubicBezTo>
                    <a:pt x="1630" y="7848"/>
                    <a:pt x="1559" y="7973"/>
                    <a:pt x="1069" y="7995"/>
                  </a:cubicBezTo>
                  <a:cubicBezTo>
                    <a:pt x="1039" y="7996"/>
                    <a:pt x="1009" y="7997"/>
                    <a:pt x="978" y="7997"/>
                  </a:cubicBezTo>
                  <a:cubicBezTo>
                    <a:pt x="814" y="7997"/>
                    <a:pt x="642" y="7968"/>
                    <a:pt x="573" y="7858"/>
                  </a:cubicBezTo>
                  <a:cubicBezTo>
                    <a:pt x="513" y="7766"/>
                    <a:pt x="529" y="7613"/>
                    <a:pt x="567" y="7493"/>
                  </a:cubicBezTo>
                  <a:lnTo>
                    <a:pt x="567" y="7493"/>
                  </a:lnTo>
                  <a:cubicBezTo>
                    <a:pt x="690" y="7533"/>
                    <a:pt x="821" y="7554"/>
                    <a:pt x="953" y="7554"/>
                  </a:cubicBezTo>
                  <a:cubicBezTo>
                    <a:pt x="968" y="7554"/>
                    <a:pt x="983" y="7554"/>
                    <a:pt x="998" y="7553"/>
                  </a:cubicBezTo>
                  <a:cubicBezTo>
                    <a:pt x="1270" y="7548"/>
                    <a:pt x="1543" y="7510"/>
                    <a:pt x="1810" y="7444"/>
                  </a:cubicBezTo>
                  <a:close/>
                  <a:moveTo>
                    <a:pt x="6981" y="7450"/>
                  </a:moveTo>
                  <a:cubicBezTo>
                    <a:pt x="7253" y="7515"/>
                    <a:pt x="7526" y="7553"/>
                    <a:pt x="7798" y="7559"/>
                  </a:cubicBezTo>
                  <a:cubicBezTo>
                    <a:pt x="7945" y="7559"/>
                    <a:pt x="8093" y="7542"/>
                    <a:pt x="8229" y="7499"/>
                  </a:cubicBezTo>
                  <a:lnTo>
                    <a:pt x="8229" y="7499"/>
                  </a:lnTo>
                  <a:cubicBezTo>
                    <a:pt x="8261" y="7613"/>
                    <a:pt x="8283" y="7766"/>
                    <a:pt x="8218" y="7858"/>
                  </a:cubicBezTo>
                  <a:lnTo>
                    <a:pt x="8223" y="7864"/>
                  </a:lnTo>
                  <a:cubicBezTo>
                    <a:pt x="8150" y="7976"/>
                    <a:pt x="7954" y="8001"/>
                    <a:pt x="7785" y="8001"/>
                  </a:cubicBezTo>
                  <a:cubicBezTo>
                    <a:pt x="7765" y="8001"/>
                    <a:pt x="7746" y="8001"/>
                    <a:pt x="7727" y="8000"/>
                  </a:cubicBezTo>
                  <a:cubicBezTo>
                    <a:pt x="7237" y="7978"/>
                    <a:pt x="7161" y="7853"/>
                    <a:pt x="6981" y="7450"/>
                  </a:cubicBezTo>
                  <a:close/>
                  <a:moveTo>
                    <a:pt x="4393" y="1"/>
                  </a:moveTo>
                  <a:cubicBezTo>
                    <a:pt x="3668" y="28"/>
                    <a:pt x="1979" y="137"/>
                    <a:pt x="1979" y="709"/>
                  </a:cubicBezTo>
                  <a:cubicBezTo>
                    <a:pt x="1979" y="753"/>
                    <a:pt x="1984" y="791"/>
                    <a:pt x="2001" y="829"/>
                  </a:cubicBezTo>
                  <a:cubicBezTo>
                    <a:pt x="1565" y="1014"/>
                    <a:pt x="1249" y="1276"/>
                    <a:pt x="1249" y="1641"/>
                  </a:cubicBezTo>
                  <a:cubicBezTo>
                    <a:pt x="1249" y="1723"/>
                    <a:pt x="1265" y="1799"/>
                    <a:pt x="1292" y="1875"/>
                  </a:cubicBezTo>
                  <a:cubicBezTo>
                    <a:pt x="1020" y="2061"/>
                    <a:pt x="884" y="2290"/>
                    <a:pt x="884" y="2562"/>
                  </a:cubicBezTo>
                  <a:cubicBezTo>
                    <a:pt x="884" y="2671"/>
                    <a:pt x="905" y="2775"/>
                    <a:pt x="954" y="2873"/>
                  </a:cubicBezTo>
                  <a:cubicBezTo>
                    <a:pt x="731" y="3031"/>
                    <a:pt x="595" y="3221"/>
                    <a:pt x="595" y="3456"/>
                  </a:cubicBezTo>
                  <a:cubicBezTo>
                    <a:pt x="595" y="3570"/>
                    <a:pt x="633" y="3684"/>
                    <a:pt x="698" y="3777"/>
                  </a:cubicBezTo>
                  <a:cubicBezTo>
                    <a:pt x="551" y="3951"/>
                    <a:pt x="344" y="4278"/>
                    <a:pt x="475" y="4605"/>
                  </a:cubicBezTo>
                  <a:cubicBezTo>
                    <a:pt x="480" y="4611"/>
                    <a:pt x="486" y="4622"/>
                    <a:pt x="491" y="4633"/>
                  </a:cubicBezTo>
                  <a:cubicBezTo>
                    <a:pt x="366" y="4791"/>
                    <a:pt x="202" y="5069"/>
                    <a:pt x="317" y="5357"/>
                  </a:cubicBezTo>
                  <a:cubicBezTo>
                    <a:pt x="328" y="5379"/>
                    <a:pt x="339" y="5401"/>
                    <a:pt x="350" y="5428"/>
                  </a:cubicBezTo>
                  <a:cubicBezTo>
                    <a:pt x="219" y="5624"/>
                    <a:pt x="1" y="6038"/>
                    <a:pt x="192" y="6404"/>
                  </a:cubicBezTo>
                  <a:cubicBezTo>
                    <a:pt x="208" y="6431"/>
                    <a:pt x="224" y="6458"/>
                    <a:pt x="241" y="6480"/>
                  </a:cubicBezTo>
                  <a:cubicBezTo>
                    <a:pt x="153" y="6665"/>
                    <a:pt x="44" y="7014"/>
                    <a:pt x="241" y="7281"/>
                  </a:cubicBezTo>
                  <a:cubicBezTo>
                    <a:pt x="175" y="7461"/>
                    <a:pt x="83" y="7793"/>
                    <a:pt x="251" y="8055"/>
                  </a:cubicBezTo>
                  <a:cubicBezTo>
                    <a:pt x="382" y="8256"/>
                    <a:pt x="627" y="8360"/>
                    <a:pt x="976" y="8360"/>
                  </a:cubicBezTo>
                  <a:lnTo>
                    <a:pt x="1069" y="8360"/>
                  </a:lnTo>
                  <a:cubicBezTo>
                    <a:pt x="1804" y="8327"/>
                    <a:pt x="1941" y="8016"/>
                    <a:pt x="2153" y="7548"/>
                  </a:cubicBezTo>
                  <a:cubicBezTo>
                    <a:pt x="2251" y="7314"/>
                    <a:pt x="2366" y="7085"/>
                    <a:pt x="2496" y="6867"/>
                  </a:cubicBezTo>
                  <a:lnTo>
                    <a:pt x="2545" y="6861"/>
                  </a:lnTo>
                  <a:lnTo>
                    <a:pt x="2540" y="6807"/>
                  </a:lnTo>
                  <a:cubicBezTo>
                    <a:pt x="2714" y="6529"/>
                    <a:pt x="2916" y="6273"/>
                    <a:pt x="3139" y="6033"/>
                  </a:cubicBezTo>
                  <a:cubicBezTo>
                    <a:pt x="4502" y="4551"/>
                    <a:pt x="4365" y="4044"/>
                    <a:pt x="4251" y="3897"/>
                  </a:cubicBezTo>
                  <a:lnTo>
                    <a:pt x="4251" y="3897"/>
                  </a:lnTo>
                  <a:lnTo>
                    <a:pt x="4022" y="4077"/>
                  </a:lnTo>
                  <a:lnTo>
                    <a:pt x="4022" y="4060"/>
                  </a:lnTo>
                  <a:cubicBezTo>
                    <a:pt x="3895" y="4067"/>
                    <a:pt x="3725" y="4071"/>
                    <a:pt x="3530" y="4071"/>
                  </a:cubicBezTo>
                  <a:cubicBezTo>
                    <a:pt x="2703" y="4071"/>
                    <a:pt x="1426" y="3991"/>
                    <a:pt x="1047" y="3630"/>
                  </a:cubicBezTo>
                  <a:cubicBezTo>
                    <a:pt x="993" y="3592"/>
                    <a:pt x="960" y="3526"/>
                    <a:pt x="960" y="3456"/>
                  </a:cubicBezTo>
                  <a:cubicBezTo>
                    <a:pt x="960" y="3347"/>
                    <a:pt x="1042" y="3243"/>
                    <a:pt x="1183" y="3145"/>
                  </a:cubicBezTo>
                  <a:cubicBezTo>
                    <a:pt x="1597" y="3461"/>
                    <a:pt x="2382" y="3537"/>
                    <a:pt x="3020" y="3537"/>
                  </a:cubicBezTo>
                  <a:cubicBezTo>
                    <a:pt x="3352" y="3537"/>
                    <a:pt x="3679" y="3521"/>
                    <a:pt x="4006" y="3483"/>
                  </a:cubicBezTo>
                  <a:lnTo>
                    <a:pt x="3968" y="3123"/>
                  </a:lnTo>
                  <a:cubicBezTo>
                    <a:pt x="3761" y="3146"/>
                    <a:pt x="3417" y="3171"/>
                    <a:pt x="3042" y="3171"/>
                  </a:cubicBezTo>
                  <a:cubicBezTo>
                    <a:pt x="2519" y="3171"/>
                    <a:pt x="1934" y="3123"/>
                    <a:pt x="1576" y="2954"/>
                  </a:cubicBezTo>
                  <a:cubicBezTo>
                    <a:pt x="2011" y="2791"/>
                    <a:pt x="2622" y="2666"/>
                    <a:pt x="3216" y="2589"/>
                  </a:cubicBezTo>
                  <a:cubicBezTo>
                    <a:pt x="3319" y="2595"/>
                    <a:pt x="3423" y="2595"/>
                    <a:pt x="3521" y="2595"/>
                  </a:cubicBezTo>
                  <a:cubicBezTo>
                    <a:pt x="3788" y="2595"/>
                    <a:pt x="3989" y="2584"/>
                    <a:pt x="4049" y="2578"/>
                  </a:cubicBezTo>
                  <a:lnTo>
                    <a:pt x="4022" y="2213"/>
                  </a:lnTo>
                  <a:lnTo>
                    <a:pt x="3984" y="2213"/>
                  </a:lnTo>
                  <a:lnTo>
                    <a:pt x="3984" y="2148"/>
                  </a:lnTo>
                  <a:cubicBezTo>
                    <a:pt x="3837" y="2153"/>
                    <a:pt x="3548" y="2175"/>
                    <a:pt x="3194" y="2213"/>
                  </a:cubicBezTo>
                  <a:cubicBezTo>
                    <a:pt x="2731" y="2197"/>
                    <a:pt x="2219" y="2132"/>
                    <a:pt x="1902" y="1974"/>
                  </a:cubicBezTo>
                  <a:cubicBezTo>
                    <a:pt x="2115" y="1903"/>
                    <a:pt x="2338" y="1843"/>
                    <a:pt x="2562" y="1805"/>
                  </a:cubicBezTo>
                  <a:cubicBezTo>
                    <a:pt x="3030" y="1723"/>
                    <a:pt x="3510" y="1679"/>
                    <a:pt x="3989" y="1674"/>
                  </a:cubicBezTo>
                  <a:lnTo>
                    <a:pt x="3989" y="1309"/>
                  </a:lnTo>
                  <a:cubicBezTo>
                    <a:pt x="3979" y="1309"/>
                    <a:pt x="3799" y="1309"/>
                    <a:pt x="3537" y="1325"/>
                  </a:cubicBezTo>
                  <a:cubicBezTo>
                    <a:pt x="3216" y="1249"/>
                    <a:pt x="2894" y="1145"/>
                    <a:pt x="2589" y="1014"/>
                  </a:cubicBezTo>
                  <a:cubicBezTo>
                    <a:pt x="3178" y="843"/>
                    <a:pt x="3784" y="757"/>
                    <a:pt x="4389" y="757"/>
                  </a:cubicBezTo>
                  <a:cubicBezTo>
                    <a:pt x="4995" y="757"/>
                    <a:pt x="5600" y="843"/>
                    <a:pt x="6185" y="1014"/>
                  </a:cubicBezTo>
                  <a:cubicBezTo>
                    <a:pt x="5880" y="1145"/>
                    <a:pt x="5564" y="1249"/>
                    <a:pt x="5237" y="1325"/>
                  </a:cubicBezTo>
                  <a:cubicBezTo>
                    <a:pt x="4976" y="1309"/>
                    <a:pt x="4801" y="1309"/>
                    <a:pt x="4785" y="1309"/>
                  </a:cubicBezTo>
                  <a:lnTo>
                    <a:pt x="4785" y="1674"/>
                  </a:lnTo>
                  <a:cubicBezTo>
                    <a:pt x="5265" y="1679"/>
                    <a:pt x="5744" y="1723"/>
                    <a:pt x="6218" y="1805"/>
                  </a:cubicBezTo>
                  <a:cubicBezTo>
                    <a:pt x="6441" y="1843"/>
                    <a:pt x="6659" y="1903"/>
                    <a:pt x="6877" y="1974"/>
                  </a:cubicBezTo>
                  <a:cubicBezTo>
                    <a:pt x="6561" y="2132"/>
                    <a:pt x="6044" y="2197"/>
                    <a:pt x="5581" y="2213"/>
                  </a:cubicBezTo>
                  <a:cubicBezTo>
                    <a:pt x="5232" y="2170"/>
                    <a:pt x="4938" y="2153"/>
                    <a:pt x="4796" y="2148"/>
                  </a:cubicBezTo>
                  <a:lnTo>
                    <a:pt x="4796" y="2213"/>
                  </a:lnTo>
                  <a:lnTo>
                    <a:pt x="4752" y="2213"/>
                  </a:lnTo>
                  <a:lnTo>
                    <a:pt x="4731" y="2578"/>
                  </a:lnTo>
                  <a:cubicBezTo>
                    <a:pt x="4790" y="2584"/>
                    <a:pt x="4987" y="2595"/>
                    <a:pt x="5259" y="2595"/>
                  </a:cubicBezTo>
                  <a:cubicBezTo>
                    <a:pt x="5352" y="2595"/>
                    <a:pt x="5455" y="2595"/>
                    <a:pt x="5564" y="2589"/>
                  </a:cubicBezTo>
                  <a:cubicBezTo>
                    <a:pt x="6153" y="2666"/>
                    <a:pt x="6768" y="2791"/>
                    <a:pt x="7204" y="2954"/>
                  </a:cubicBezTo>
                  <a:cubicBezTo>
                    <a:pt x="6846" y="3123"/>
                    <a:pt x="6261" y="3171"/>
                    <a:pt x="5738" y="3171"/>
                  </a:cubicBezTo>
                  <a:cubicBezTo>
                    <a:pt x="5363" y="3171"/>
                    <a:pt x="5019" y="3146"/>
                    <a:pt x="4812" y="3123"/>
                  </a:cubicBezTo>
                  <a:lnTo>
                    <a:pt x="4769" y="3483"/>
                  </a:lnTo>
                  <a:cubicBezTo>
                    <a:pt x="5096" y="3521"/>
                    <a:pt x="5428" y="3537"/>
                    <a:pt x="5755" y="3537"/>
                  </a:cubicBezTo>
                  <a:cubicBezTo>
                    <a:pt x="6392" y="3537"/>
                    <a:pt x="7177" y="3461"/>
                    <a:pt x="7591" y="3145"/>
                  </a:cubicBezTo>
                  <a:cubicBezTo>
                    <a:pt x="7733" y="3243"/>
                    <a:pt x="7815" y="3347"/>
                    <a:pt x="7815" y="3456"/>
                  </a:cubicBezTo>
                  <a:cubicBezTo>
                    <a:pt x="7815" y="3526"/>
                    <a:pt x="7782" y="3592"/>
                    <a:pt x="7733" y="3630"/>
                  </a:cubicBezTo>
                  <a:cubicBezTo>
                    <a:pt x="7354" y="3991"/>
                    <a:pt x="6077" y="4071"/>
                    <a:pt x="5247" y="4071"/>
                  </a:cubicBezTo>
                  <a:cubicBezTo>
                    <a:pt x="5051" y="4071"/>
                    <a:pt x="4880" y="4067"/>
                    <a:pt x="4752" y="4060"/>
                  </a:cubicBezTo>
                  <a:lnTo>
                    <a:pt x="4752" y="4077"/>
                  </a:lnTo>
                  <a:lnTo>
                    <a:pt x="4529" y="3897"/>
                  </a:lnTo>
                  <a:lnTo>
                    <a:pt x="4529" y="3897"/>
                  </a:lnTo>
                  <a:cubicBezTo>
                    <a:pt x="4409" y="4044"/>
                    <a:pt x="4278" y="4551"/>
                    <a:pt x="5640" y="6033"/>
                  </a:cubicBezTo>
                  <a:cubicBezTo>
                    <a:pt x="5858" y="6273"/>
                    <a:pt x="6060" y="6529"/>
                    <a:pt x="6240" y="6807"/>
                  </a:cubicBezTo>
                  <a:lnTo>
                    <a:pt x="6234" y="6861"/>
                  </a:lnTo>
                  <a:lnTo>
                    <a:pt x="6278" y="6867"/>
                  </a:lnTo>
                  <a:cubicBezTo>
                    <a:pt x="6409" y="7085"/>
                    <a:pt x="6523" y="7314"/>
                    <a:pt x="6627" y="7548"/>
                  </a:cubicBezTo>
                  <a:cubicBezTo>
                    <a:pt x="6834" y="8016"/>
                    <a:pt x="6970" y="8327"/>
                    <a:pt x="7706" y="8360"/>
                  </a:cubicBezTo>
                  <a:lnTo>
                    <a:pt x="7798" y="8360"/>
                  </a:lnTo>
                  <a:cubicBezTo>
                    <a:pt x="8152" y="8360"/>
                    <a:pt x="8398" y="8256"/>
                    <a:pt x="8523" y="8055"/>
                  </a:cubicBezTo>
                  <a:cubicBezTo>
                    <a:pt x="8692" y="7793"/>
                    <a:pt x="8605" y="7461"/>
                    <a:pt x="8534" y="7281"/>
                  </a:cubicBezTo>
                  <a:cubicBezTo>
                    <a:pt x="8736" y="7014"/>
                    <a:pt x="8627" y="6665"/>
                    <a:pt x="8539" y="6485"/>
                  </a:cubicBezTo>
                  <a:cubicBezTo>
                    <a:pt x="8556" y="6458"/>
                    <a:pt x="8572" y="6431"/>
                    <a:pt x="8588" y="6409"/>
                  </a:cubicBezTo>
                  <a:cubicBezTo>
                    <a:pt x="8785" y="6044"/>
                    <a:pt x="8567" y="5630"/>
                    <a:pt x="8430" y="5428"/>
                  </a:cubicBezTo>
                  <a:cubicBezTo>
                    <a:pt x="8447" y="5406"/>
                    <a:pt x="8458" y="5385"/>
                    <a:pt x="8463" y="5363"/>
                  </a:cubicBezTo>
                  <a:cubicBezTo>
                    <a:pt x="8577" y="5074"/>
                    <a:pt x="8419" y="4796"/>
                    <a:pt x="8289" y="4633"/>
                  </a:cubicBezTo>
                  <a:cubicBezTo>
                    <a:pt x="8294" y="4627"/>
                    <a:pt x="8300" y="4616"/>
                    <a:pt x="8305" y="4605"/>
                  </a:cubicBezTo>
                  <a:cubicBezTo>
                    <a:pt x="8441" y="4278"/>
                    <a:pt x="8229" y="3957"/>
                    <a:pt x="8082" y="3783"/>
                  </a:cubicBezTo>
                  <a:cubicBezTo>
                    <a:pt x="8147" y="3684"/>
                    <a:pt x="8185" y="3570"/>
                    <a:pt x="8185" y="3456"/>
                  </a:cubicBezTo>
                  <a:cubicBezTo>
                    <a:pt x="8185" y="3221"/>
                    <a:pt x="8049" y="3031"/>
                    <a:pt x="7831" y="2873"/>
                  </a:cubicBezTo>
                  <a:cubicBezTo>
                    <a:pt x="7875" y="2775"/>
                    <a:pt x="7896" y="2671"/>
                    <a:pt x="7896" y="2562"/>
                  </a:cubicBezTo>
                  <a:cubicBezTo>
                    <a:pt x="7896" y="2290"/>
                    <a:pt x="7760" y="2061"/>
                    <a:pt x="7488" y="1875"/>
                  </a:cubicBezTo>
                  <a:cubicBezTo>
                    <a:pt x="7520" y="1799"/>
                    <a:pt x="7531" y="1723"/>
                    <a:pt x="7531" y="1641"/>
                  </a:cubicBezTo>
                  <a:cubicBezTo>
                    <a:pt x="7531" y="1276"/>
                    <a:pt x="7215" y="1014"/>
                    <a:pt x="6779" y="829"/>
                  </a:cubicBezTo>
                  <a:cubicBezTo>
                    <a:pt x="6796" y="791"/>
                    <a:pt x="6801" y="753"/>
                    <a:pt x="6807" y="709"/>
                  </a:cubicBezTo>
                  <a:cubicBezTo>
                    <a:pt x="6807" y="143"/>
                    <a:pt x="5117" y="28"/>
                    <a:pt x="439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75"/>
            <p:cNvSpPr/>
            <p:nvPr/>
          </p:nvSpPr>
          <p:spPr>
            <a:xfrm>
              <a:off x="3304301" y="1771162"/>
              <a:ext cx="24135" cy="107029"/>
            </a:xfrm>
            <a:custGeom>
              <a:avLst/>
              <a:gdLst/>
              <a:ahLst/>
              <a:cxnLst/>
              <a:rect l="l" t="t" r="r" b="b"/>
              <a:pathLst>
                <a:path w="955" h="4235" extrusionOk="0">
                  <a:moveTo>
                    <a:pt x="475" y="1"/>
                  </a:moveTo>
                  <a:cubicBezTo>
                    <a:pt x="475" y="1"/>
                    <a:pt x="213" y="34"/>
                    <a:pt x="137" y="77"/>
                  </a:cubicBezTo>
                  <a:cubicBezTo>
                    <a:pt x="61" y="115"/>
                    <a:pt x="1" y="1102"/>
                    <a:pt x="126" y="1211"/>
                  </a:cubicBezTo>
                  <a:cubicBezTo>
                    <a:pt x="251" y="1314"/>
                    <a:pt x="44" y="1478"/>
                    <a:pt x="55" y="1739"/>
                  </a:cubicBezTo>
                  <a:cubicBezTo>
                    <a:pt x="61" y="2006"/>
                    <a:pt x="126" y="2872"/>
                    <a:pt x="191" y="3014"/>
                  </a:cubicBezTo>
                  <a:cubicBezTo>
                    <a:pt x="251" y="3150"/>
                    <a:pt x="240" y="4235"/>
                    <a:pt x="475" y="4235"/>
                  </a:cubicBezTo>
                  <a:cubicBezTo>
                    <a:pt x="709" y="4235"/>
                    <a:pt x="698" y="3150"/>
                    <a:pt x="763" y="3014"/>
                  </a:cubicBezTo>
                  <a:cubicBezTo>
                    <a:pt x="823" y="2878"/>
                    <a:pt x="889" y="2006"/>
                    <a:pt x="900" y="1739"/>
                  </a:cubicBezTo>
                  <a:cubicBezTo>
                    <a:pt x="905" y="1478"/>
                    <a:pt x="704" y="1314"/>
                    <a:pt x="829" y="1211"/>
                  </a:cubicBezTo>
                  <a:cubicBezTo>
                    <a:pt x="954" y="1102"/>
                    <a:pt x="894" y="121"/>
                    <a:pt x="818" y="77"/>
                  </a:cubicBezTo>
                  <a:cubicBezTo>
                    <a:pt x="742" y="28"/>
                    <a:pt x="475" y="1"/>
                    <a:pt x="47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75"/>
            <p:cNvSpPr/>
            <p:nvPr/>
          </p:nvSpPr>
          <p:spPr>
            <a:xfrm>
              <a:off x="3281581" y="1617733"/>
              <a:ext cx="31970" cy="31110"/>
            </a:xfrm>
            <a:custGeom>
              <a:avLst/>
              <a:gdLst/>
              <a:ahLst/>
              <a:cxnLst/>
              <a:rect l="l" t="t" r="r" b="b"/>
              <a:pathLst>
                <a:path w="1265" h="1231" extrusionOk="0">
                  <a:moveTo>
                    <a:pt x="811" y="1"/>
                  </a:moveTo>
                  <a:cubicBezTo>
                    <a:pt x="603" y="1"/>
                    <a:pt x="245" y="106"/>
                    <a:pt x="126" y="241"/>
                  </a:cubicBezTo>
                  <a:cubicBezTo>
                    <a:pt x="1" y="383"/>
                    <a:pt x="1" y="868"/>
                    <a:pt x="88" y="983"/>
                  </a:cubicBezTo>
                  <a:cubicBezTo>
                    <a:pt x="162" y="1080"/>
                    <a:pt x="321" y="1230"/>
                    <a:pt x="505" y="1230"/>
                  </a:cubicBezTo>
                  <a:cubicBezTo>
                    <a:pt x="536" y="1230"/>
                    <a:pt x="568" y="1226"/>
                    <a:pt x="600" y="1217"/>
                  </a:cubicBezTo>
                  <a:cubicBezTo>
                    <a:pt x="823" y="1151"/>
                    <a:pt x="1058" y="683"/>
                    <a:pt x="1161" y="568"/>
                  </a:cubicBezTo>
                  <a:cubicBezTo>
                    <a:pt x="1265" y="454"/>
                    <a:pt x="1134" y="18"/>
                    <a:pt x="840" y="2"/>
                  </a:cubicBezTo>
                  <a:cubicBezTo>
                    <a:pt x="830" y="1"/>
                    <a:pt x="821" y="1"/>
                    <a:pt x="81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75"/>
            <p:cNvSpPr/>
            <p:nvPr/>
          </p:nvSpPr>
          <p:spPr>
            <a:xfrm>
              <a:off x="3320703" y="1617733"/>
              <a:ext cx="31818" cy="31110"/>
            </a:xfrm>
            <a:custGeom>
              <a:avLst/>
              <a:gdLst/>
              <a:ahLst/>
              <a:cxnLst/>
              <a:rect l="l" t="t" r="r" b="b"/>
              <a:pathLst>
                <a:path w="1259" h="1231" extrusionOk="0">
                  <a:moveTo>
                    <a:pt x="453" y="1"/>
                  </a:moveTo>
                  <a:cubicBezTo>
                    <a:pt x="444" y="1"/>
                    <a:pt x="434" y="1"/>
                    <a:pt x="425" y="2"/>
                  </a:cubicBezTo>
                  <a:cubicBezTo>
                    <a:pt x="131" y="18"/>
                    <a:pt x="0" y="454"/>
                    <a:pt x="104" y="568"/>
                  </a:cubicBezTo>
                  <a:cubicBezTo>
                    <a:pt x="207" y="683"/>
                    <a:pt x="436" y="1151"/>
                    <a:pt x="659" y="1217"/>
                  </a:cubicBezTo>
                  <a:cubicBezTo>
                    <a:pt x="691" y="1226"/>
                    <a:pt x="723" y="1230"/>
                    <a:pt x="754" y="1230"/>
                  </a:cubicBezTo>
                  <a:cubicBezTo>
                    <a:pt x="938" y="1230"/>
                    <a:pt x="1097" y="1080"/>
                    <a:pt x="1172" y="983"/>
                  </a:cubicBezTo>
                  <a:cubicBezTo>
                    <a:pt x="1259" y="868"/>
                    <a:pt x="1259" y="383"/>
                    <a:pt x="1133" y="241"/>
                  </a:cubicBezTo>
                  <a:cubicBezTo>
                    <a:pt x="1014" y="106"/>
                    <a:pt x="656" y="1"/>
                    <a:pt x="45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75"/>
            <p:cNvSpPr/>
            <p:nvPr/>
          </p:nvSpPr>
          <p:spPr>
            <a:xfrm>
              <a:off x="3305817" y="1641994"/>
              <a:ext cx="23984" cy="19359"/>
            </a:xfrm>
            <a:custGeom>
              <a:avLst/>
              <a:gdLst/>
              <a:ahLst/>
              <a:cxnLst/>
              <a:rect l="l" t="t" r="r" b="b"/>
              <a:pathLst>
                <a:path w="949" h="766" extrusionOk="0">
                  <a:moveTo>
                    <a:pt x="475" y="1"/>
                  </a:moveTo>
                  <a:cubicBezTo>
                    <a:pt x="355" y="1"/>
                    <a:pt x="1" y="655"/>
                    <a:pt x="208" y="742"/>
                  </a:cubicBezTo>
                  <a:cubicBezTo>
                    <a:pt x="247" y="758"/>
                    <a:pt x="281" y="765"/>
                    <a:pt x="311" y="765"/>
                  </a:cubicBezTo>
                  <a:cubicBezTo>
                    <a:pt x="435" y="765"/>
                    <a:pt x="475" y="644"/>
                    <a:pt x="475" y="644"/>
                  </a:cubicBezTo>
                  <a:cubicBezTo>
                    <a:pt x="475" y="644"/>
                    <a:pt x="514" y="765"/>
                    <a:pt x="639" y="765"/>
                  </a:cubicBezTo>
                  <a:cubicBezTo>
                    <a:pt x="668" y="765"/>
                    <a:pt x="702" y="758"/>
                    <a:pt x="742" y="742"/>
                  </a:cubicBezTo>
                  <a:cubicBezTo>
                    <a:pt x="949" y="655"/>
                    <a:pt x="594" y="1"/>
                    <a:pt x="47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6" name="Google Shape;9426;p75"/>
          <p:cNvGrpSpPr/>
          <p:nvPr/>
        </p:nvGrpSpPr>
        <p:grpSpPr>
          <a:xfrm>
            <a:off x="3572045" y="1558993"/>
            <a:ext cx="451013" cy="1136125"/>
            <a:chOff x="3827467" y="1557988"/>
            <a:chExt cx="451013" cy="1136125"/>
          </a:xfrm>
        </p:grpSpPr>
        <p:sp>
          <p:nvSpPr>
            <p:cNvPr id="9427" name="Google Shape;9427;p75"/>
            <p:cNvSpPr/>
            <p:nvPr/>
          </p:nvSpPr>
          <p:spPr>
            <a:xfrm>
              <a:off x="3827467" y="1557988"/>
              <a:ext cx="451013" cy="1136125"/>
            </a:xfrm>
            <a:custGeom>
              <a:avLst/>
              <a:gdLst/>
              <a:ahLst/>
              <a:cxnLst/>
              <a:rect l="l" t="t" r="r" b="b"/>
              <a:pathLst>
                <a:path w="17846" h="44955" extrusionOk="0">
                  <a:moveTo>
                    <a:pt x="8915" y="1"/>
                  </a:moveTo>
                  <a:cubicBezTo>
                    <a:pt x="6365" y="17"/>
                    <a:pt x="6904" y="2693"/>
                    <a:pt x="6904" y="2693"/>
                  </a:cubicBezTo>
                  <a:cubicBezTo>
                    <a:pt x="6474" y="2916"/>
                    <a:pt x="6812" y="3559"/>
                    <a:pt x="6844" y="3897"/>
                  </a:cubicBezTo>
                  <a:cubicBezTo>
                    <a:pt x="6871" y="4240"/>
                    <a:pt x="7084" y="4256"/>
                    <a:pt x="7084" y="4256"/>
                  </a:cubicBezTo>
                  <a:cubicBezTo>
                    <a:pt x="7198" y="4769"/>
                    <a:pt x="7678" y="5575"/>
                    <a:pt x="7678" y="5575"/>
                  </a:cubicBezTo>
                  <a:cubicBezTo>
                    <a:pt x="7874" y="7831"/>
                    <a:pt x="5422" y="7766"/>
                    <a:pt x="4234" y="8474"/>
                  </a:cubicBezTo>
                  <a:cubicBezTo>
                    <a:pt x="3041" y="9182"/>
                    <a:pt x="3362" y="11215"/>
                    <a:pt x="3362" y="12888"/>
                  </a:cubicBezTo>
                  <a:cubicBezTo>
                    <a:pt x="3362" y="14566"/>
                    <a:pt x="2817" y="16081"/>
                    <a:pt x="2332" y="18173"/>
                  </a:cubicBezTo>
                  <a:cubicBezTo>
                    <a:pt x="1935" y="19901"/>
                    <a:pt x="1755" y="21137"/>
                    <a:pt x="1700" y="21524"/>
                  </a:cubicBezTo>
                  <a:cubicBezTo>
                    <a:pt x="1542" y="21552"/>
                    <a:pt x="1177" y="21677"/>
                    <a:pt x="774" y="22260"/>
                  </a:cubicBezTo>
                  <a:cubicBezTo>
                    <a:pt x="540" y="22603"/>
                    <a:pt x="469" y="22936"/>
                    <a:pt x="300" y="23110"/>
                  </a:cubicBezTo>
                  <a:cubicBezTo>
                    <a:pt x="205" y="23205"/>
                    <a:pt x="280" y="23371"/>
                    <a:pt x="441" y="23371"/>
                  </a:cubicBezTo>
                  <a:cubicBezTo>
                    <a:pt x="568" y="23371"/>
                    <a:pt x="749" y="23268"/>
                    <a:pt x="943" y="22946"/>
                  </a:cubicBezTo>
                  <a:lnTo>
                    <a:pt x="943" y="22946"/>
                  </a:lnTo>
                  <a:lnTo>
                    <a:pt x="147" y="24805"/>
                  </a:lnTo>
                  <a:cubicBezTo>
                    <a:pt x="147" y="24805"/>
                    <a:pt x="0" y="25077"/>
                    <a:pt x="235" y="25104"/>
                  </a:cubicBezTo>
                  <a:cubicBezTo>
                    <a:pt x="241" y="25105"/>
                    <a:pt x="247" y="25106"/>
                    <a:pt x="253" y="25106"/>
                  </a:cubicBezTo>
                  <a:cubicBezTo>
                    <a:pt x="599" y="25106"/>
                    <a:pt x="886" y="23786"/>
                    <a:pt x="1041" y="23786"/>
                  </a:cubicBezTo>
                  <a:cubicBezTo>
                    <a:pt x="1155" y="23786"/>
                    <a:pt x="404" y="25306"/>
                    <a:pt x="779" y="25431"/>
                  </a:cubicBezTo>
                  <a:cubicBezTo>
                    <a:pt x="793" y="25435"/>
                    <a:pt x="805" y="25437"/>
                    <a:pt x="818" y="25437"/>
                  </a:cubicBezTo>
                  <a:cubicBezTo>
                    <a:pt x="1182" y="25437"/>
                    <a:pt x="1437" y="23862"/>
                    <a:pt x="1519" y="23862"/>
                  </a:cubicBezTo>
                  <a:cubicBezTo>
                    <a:pt x="1519" y="23862"/>
                    <a:pt x="1520" y="23862"/>
                    <a:pt x="1521" y="23862"/>
                  </a:cubicBezTo>
                  <a:cubicBezTo>
                    <a:pt x="1613" y="23889"/>
                    <a:pt x="1085" y="25268"/>
                    <a:pt x="1384" y="25371"/>
                  </a:cubicBezTo>
                  <a:cubicBezTo>
                    <a:pt x="1399" y="25377"/>
                    <a:pt x="1414" y="25379"/>
                    <a:pt x="1428" y="25379"/>
                  </a:cubicBezTo>
                  <a:cubicBezTo>
                    <a:pt x="1774" y="25379"/>
                    <a:pt x="1780" y="23840"/>
                    <a:pt x="2005" y="23840"/>
                  </a:cubicBezTo>
                  <a:cubicBezTo>
                    <a:pt x="2007" y="23840"/>
                    <a:pt x="2009" y="23840"/>
                    <a:pt x="2011" y="23840"/>
                  </a:cubicBezTo>
                  <a:cubicBezTo>
                    <a:pt x="2060" y="23846"/>
                    <a:pt x="1695" y="25012"/>
                    <a:pt x="1956" y="25012"/>
                  </a:cubicBezTo>
                  <a:cubicBezTo>
                    <a:pt x="2213" y="25012"/>
                    <a:pt x="2218" y="24238"/>
                    <a:pt x="2463" y="23846"/>
                  </a:cubicBezTo>
                  <a:cubicBezTo>
                    <a:pt x="2698" y="23486"/>
                    <a:pt x="2997" y="22434"/>
                    <a:pt x="2845" y="21906"/>
                  </a:cubicBezTo>
                  <a:cubicBezTo>
                    <a:pt x="3281" y="20467"/>
                    <a:pt x="4354" y="17568"/>
                    <a:pt x="4616" y="16304"/>
                  </a:cubicBezTo>
                  <a:cubicBezTo>
                    <a:pt x="4904" y="14887"/>
                    <a:pt x="5389" y="12119"/>
                    <a:pt x="5389" y="12119"/>
                  </a:cubicBezTo>
                  <a:cubicBezTo>
                    <a:pt x="5842" y="13018"/>
                    <a:pt x="6098" y="17111"/>
                    <a:pt x="5711" y="18206"/>
                  </a:cubicBezTo>
                  <a:cubicBezTo>
                    <a:pt x="5324" y="19307"/>
                    <a:pt x="4419" y="21944"/>
                    <a:pt x="4806" y="24396"/>
                  </a:cubicBezTo>
                  <a:cubicBezTo>
                    <a:pt x="5193" y="26843"/>
                    <a:pt x="5515" y="30161"/>
                    <a:pt x="5389" y="33033"/>
                  </a:cubicBezTo>
                  <a:cubicBezTo>
                    <a:pt x="5259" y="35899"/>
                    <a:pt x="5744" y="39026"/>
                    <a:pt x="6130" y="41184"/>
                  </a:cubicBezTo>
                  <a:cubicBezTo>
                    <a:pt x="6517" y="43342"/>
                    <a:pt x="6065" y="43892"/>
                    <a:pt x="5776" y="44279"/>
                  </a:cubicBezTo>
                  <a:cubicBezTo>
                    <a:pt x="5487" y="44666"/>
                    <a:pt x="6065" y="44955"/>
                    <a:pt x="6065" y="44955"/>
                  </a:cubicBezTo>
                  <a:lnTo>
                    <a:pt x="7547" y="44955"/>
                  </a:lnTo>
                  <a:cubicBezTo>
                    <a:pt x="8092" y="44955"/>
                    <a:pt x="7934" y="44568"/>
                    <a:pt x="7743" y="43440"/>
                  </a:cubicBezTo>
                  <a:cubicBezTo>
                    <a:pt x="7547" y="42312"/>
                    <a:pt x="7356" y="41408"/>
                    <a:pt x="7580" y="39925"/>
                  </a:cubicBezTo>
                  <a:cubicBezTo>
                    <a:pt x="7874" y="38062"/>
                    <a:pt x="7972" y="36171"/>
                    <a:pt x="7869" y="34286"/>
                  </a:cubicBezTo>
                  <a:cubicBezTo>
                    <a:pt x="7743" y="32030"/>
                    <a:pt x="7771" y="31583"/>
                    <a:pt x="8190" y="29905"/>
                  </a:cubicBezTo>
                  <a:cubicBezTo>
                    <a:pt x="8566" y="28412"/>
                    <a:pt x="8860" y="24396"/>
                    <a:pt x="8920" y="23535"/>
                  </a:cubicBezTo>
                  <a:cubicBezTo>
                    <a:pt x="8980" y="24396"/>
                    <a:pt x="9280" y="28412"/>
                    <a:pt x="9650" y="29905"/>
                  </a:cubicBezTo>
                  <a:cubicBezTo>
                    <a:pt x="10070" y="31583"/>
                    <a:pt x="10103" y="32030"/>
                    <a:pt x="9972" y="34286"/>
                  </a:cubicBezTo>
                  <a:cubicBezTo>
                    <a:pt x="9874" y="36171"/>
                    <a:pt x="9966" y="38062"/>
                    <a:pt x="10266" y="39925"/>
                  </a:cubicBezTo>
                  <a:cubicBezTo>
                    <a:pt x="10490" y="41408"/>
                    <a:pt x="10293" y="42312"/>
                    <a:pt x="10103" y="43440"/>
                  </a:cubicBezTo>
                  <a:cubicBezTo>
                    <a:pt x="9907" y="44568"/>
                    <a:pt x="9749" y="44955"/>
                    <a:pt x="10293" y="44955"/>
                  </a:cubicBezTo>
                  <a:lnTo>
                    <a:pt x="11776" y="44955"/>
                  </a:lnTo>
                  <a:cubicBezTo>
                    <a:pt x="11776" y="44955"/>
                    <a:pt x="12359" y="44666"/>
                    <a:pt x="12070" y="44279"/>
                  </a:cubicBezTo>
                  <a:cubicBezTo>
                    <a:pt x="11776" y="43892"/>
                    <a:pt x="11329" y="43342"/>
                    <a:pt x="11716" y="41184"/>
                  </a:cubicBezTo>
                  <a:cubicBezTo>
                    <a:pt x="12102" y="39026"/>
                    <a:pt x="12582" y="35899"/>
                    <a:pt x="12457" y="33033"/>
                  </a:cubicBezTo>
                  <a:cubicBezTo>
                    <a:pt x="12326" y="30166"/>
                    <a:pt x="12653" y="26848"/>
                    <a:pt x="13034" y="24396"/>
                  </a:cubicBezTo>
                  <a:cubicBezTo>
                    <a:pt x="13421" y="21944"/>
                    <a:pt x="12522" y="19301"/>
                    <a:pt x="12135" y="18206"/>
                  </a:cubicBezTo>
                  <a:cubicBezTo>
                    <a:pt x="11748" y="17111"/>
                    <a:pt x="12004" y="13018"/>
                    <a:pt x="12457" y="12119"/>
                  </a:cubicBezTo>
                  <a:cubicBezTo>
                    <a:pt x="12457" y="12119"/>
                    <a:pt x="12936" y="14887"/>
                    <a:pt x="13230" y="16304"/>
                  </a:cubicBezTo>
                  <a:cubicBezTo>
                    <a:pt x="13487" y="17568"/>
                    <a:pt x="14560" y="20462"/>
                    <a:pt x="15001" y="21900"/>
                  </a:cubicBezTo>
                  <a:cubicBezTo>
                    <a:pt x="14843" y="22434"/>
                    <a:pt x="15148" y="23480"/>
                    <a:pt x="15377" y="23846"/>
                  </a:cubicBezTo>
                  <a:cubicBezTo>
                    <a:pt x="15623" y="24238"/>
                    <a:pt x="15628" y="25006"/>
                    <a:pt x="15890" y="25006"/>
                  </a:cubicBezTo>
                  <a:cubicBezTo>
                    <a:pt x="16146" y="25006"/>
                    <a:pt x="15781" y="23846"/>
                    <a:pt x="15835" y="23840"/>
                  </a:cubicBezTo>
                  <a:cubicBezTo>
                    <a:pt x="15837" y="23840"/>
                    <a:pt x="15839" y="23840"/>
                    <a:pt x="15841" y="23840"/>
                  </a:cubicBezTo>
                  <a:cubicBezTo>
                    <a:pt x="16060" y="23840"/>
                    <a:pt x="16072" y="25379"/>
                    <a:pt x="16418" y="25379"/>
                  </a:cubicBezTo>
                  <a:cubicBezTo>
                    <a:pt x="16432" y="25379"/>
                    <a:pt x="16447" y="25377"/>
                    <a:pt x="16462" y="25371"/>
                  </a:cubicBezTo>
                  <a:cubicBezTo>
                    <a:pt x="16756" y="25268"/>
                    <a:pt x="16227" y="23889"/>
                    <a:pt x="16320" y="23862"/>
                  </a:cubicBezTo>
                  <a:cubicBezTo>
                    <a:pt x="16321" y="23862"/>
                    <a:pt x="16321" y="23862"/>
                    <a:pt x="16322" y="23862"/>
                  </a:cubicBezTo>
                  <a:cubicBezTo>
                    <a:pt x="16413" y="23862"/>
                    <a:pt x="16659" y="25432"/>
                    <a:pt x="17021" y="25432"/>
                  </a:cubicBezTo>
                  <a:cubicBezTo>
                    <a:pt x="17034" y="25432"/>
                    <a:pt x="17047" y="25430"/>
                    <a:pt x="17061" y="25426"/>
                  </a:cubicBezTo>
                  <a:cubicBezTo>
                    <a:pt x="17437" y="25306"/>
                    <a:pt x="16685" y="23786"/>
                    <a:pt x="16805" y="23786"/>
                  </a:cubicBezTo>
                  <a:cubicBezTo>
                    <a:pt x="16955" y="23786"/>
                    <a:pt x="17247" y="25106"/>
                    <a:pt x="17588" y="25106"/>
                  </a:cubicBezTo>
                  <a:cubicBezTo>
                    <a:pt x="17594" y="25106"/>
                    <a:pt x="17600" y="25105"/>
                    <a:pt x="17606" y="25104"/>
                  </a:cubicBezTo>
                  <a:cubicBezTo>
                    <a:pt x="17846" y="25077"/>
                    <a:pt x="17699" y="24805"/>
                    <a:pt x="17699" y="24805"/>
                  </a:cubicBezTo>
                  <a:lnTo>
                    <a:pt x="16908" y="22946"/>
                  </a:lnTo>
                  <a:lnTo>
                    <a:pt x="16908" y="22946"/>
                  </a:lnTo>
                  <a:cubicBezTo>
                    <a:pt x="17100" y="23268"/>
                    <a:pt x="17281" y="23371"/>
                    <a:pt x="17408" y="23371"/>
                  </a:cubicBezTo>
                  <a:cubicBezTo>
                    <a:pt x="17570" y="23371"/>
                    <a:pt x="17646" y="23205"/>
                    <a:pt x="17551" y="23110"/>
                  </a:cubicBezTo>
                  <a:cubicBezTo>
                    <a:pt x="17383" y="22936"/>
                    <a:pt x="17306" y="22598"/>
                    <a:pt x="17072" y="22260"/>
                  </a:cubicBezTo>
                  <a:cubicBezTo>
                    <a:pt x="16669" y="21677"/>
                    <a:pt x="16309" y="21552"/>
                    <a:pt x="16146" y="21524"/>
                  </a:cubicBezTo>
                  <a:cubicBezTo>
                    <a:pt x="16097" y="21137"/>
                    <a:pt x="15917" y="19901"/>
                    <a:pt x="15519" y="18173"/>
                  </a:cubicBezTo>
                  <a:cubicBezTo>
                    <a:pt x="15034" y="16081"/>
                    <a:pt x="14489" y="14566"/>
                    <a:pt x="14489" y="12888"/>
                  </a:cubicBezTo>
                  <a:cubicBezTo>
                    <a:pt x="14489" y="11215"/>
                    <a:pt x="14811" y="9182"/>
                    <a:pt x="13617" y="8474"/>
                  </a:cubicBezTo>
                  <a:cubicBezTo>
                    <a:pt x="12424" y="7766"/>
                    <a:pt x="9977" y="7831"/>
                    <a:pt x="10168" y="5575"/>
                  </a:cubicBezTo>
                  <a:cubicBezTo>
                    <a:pt x="10168" y="5575"/>
                    <a:pt x="10653" y="4769"/>
                    <a:pt x="10767" y="4256"/>
                  </a:cubicBezTo>
                  <a:cubicBezTo>
                    <a:pt x="10767" y="4256"/>
                    <a:pt x="10975" y="4240"/>
                    <a:pt x="11007" y="3897"/>
                  </a:cubicBezTo>
                  <a:cubicBezTo>
                    <a:pt x="11040" y="3559"/>
                    <a:pt x="11378" y="2916"/>
                    <a:pt x="10942" y="2693"/>
                  </a:cubicBezTo>
                  <a:cubicBezTo>
                    <a:pt x="10942" y="2693"/>
                    <a:pt x="11487" y="17"/>
                    <a:pt x="893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28" name="Google Shape;9428;p75"/>
            <p:cNvGrpSpPr/>
            <p:nvPr/>
          </p:nvGrpSpPr>
          <p:grpSpPr>
            <a:xfrm>
              <a:off x="3979228" y="1581563"/>
              <a:ext cx="147768" cy="558502"/>
              <a:chOff x="3979228" y="1581563"/>
              <a:chExt cx="147768" cy="558502"/>
            </a:xfrm>
          </p:grpSpPr>
          <p:sp>
            <p:nvSpPr>
              <p:cNvPr id="9429" name="Google Shape;9429;p75"/>
              <p:cNvSpPr/>
              <p:nvPr/>
            </p:nvSpPr>
            <p:spPr>
              <a:xfrm>
                <a:off x="3979228" y="1780614"/>
                <a:ext cx="147768" cy="143194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5666" extrusionOk="0">
                    <a:moveTo>
                      <a:pt x="2918" y="0"/>
                    </a:moveTo>
                    <a:cubicBezTo>
                      <a:pt x="2881" y="0"/>
                      <a:pt x="2844" y="8"/>
                      <a:pt x="2812" y="25"/>
                    </a:cubicBezTo>
                    <a:cubicBezTo>
                      <a:pt x="2768" y="52"/>
                      <a:pt x="2741" y="101"/>
                      <a:pt x="2746" y="150"/>
                    </a:cubicBezTo>
                    <a:lnTo>
                      <a:pt x="2774" y="1785"/>
                    </a:lnTo>
                    <a:cubicBezTo>
                      <a:pt x="2774" y="1785"/>
                      <a:pt x="2720" y="1882"/>
                      <a:pt x="2677" y="1882"/>
                    </a:cubicBezTo>
                    <a:cubicBezTo>
                      <a:pt x="2655" y="1882"/>
                      <a:pt x="2636" y="1857"/>
                      <a:pt x="2626" y="1785"/>
                    </a:cubicBezTo>
                    <a:cubicBezTo>
                      <a:pt x="2594" y="1567"/>
                      <a:pt x="2594" y="689"/>
                      <a:pt x="2507" y="471"/>
                    </a:cubicBezTo>
                    <a:cubicBezTo>
                      <a:pt x="2453" y="339"/>
                      <a:pt x="2311" y="240"/>
                      <a:pt x="2136" y="240"/>
                    </a:cubicBezTo>
                    <a:cubicBezTo>
                      <a:pt x="2023" y="240"/>
                      <a:pt x="1897" y="281"/>
                      <a:pt x="1771" y="379"/>
                    </a:cubicBezTo>
                    <a:cubicBezTo>
                      <a:pt x="1444" y="629"/>
                      <a:pt x="529" y="2095"/>
                      <a:pt x="322" y="2880"/>
                    </a:cubicBezTo>
                    <a:cubicBezTo>
                      <a:pt x="114" y="3659"/>
                      <a:pt x="0" y="4629"/>
                      <a:pt x="27" y="5005"/>
                    </a:cubicBezTo>
                    <a:cubicBezTo>
                      <a:pt x="59" y="5366"/>
                      <a:pt x="165" y="5666"/>
                      <a:pt x="486" y="5666"/>
                    </a:cubicBezTo>
                    <a:cubicBezTo>
                      <a:pt x="500" y="5666"/>
                      <a:pt x="514" y="5665"/>
                      <a:pt x="529" y="5664"/>
                    </a:cubicBezTo>
                    <a:cubicBezTo>
                      <a:pt x="883" y="5632"/>
                      <a:pt x="1270" y="5414"/>
                      <a:pt x="1357" y="5316"/>
                    </a:cubicBezTo>
                    <a:cubicBezTo>
                      <a:pt x="1444" y="5223"/>
                      <a:pt x="1477" y="5098"/>
                      <a:pt x="1771" y="5098"/>
                    </a:cubicBezTo>
                    <a:cubicBezTo>
                      <a:pt x="2065" y="5098"/>
                      <a:pt x="2452" y="5038"/>
                      <a:pt x="2534" y="4760"/>
                    </a:cubicBezTo>
                    <a:cubicBezTo>
                      <a:pt x="2621" y="4476"/>
                      <a:pt x="2741" y="3724"/>
                      <a:pt x="2774" y="3414"/>
                    </a:cubicBezTo>
                    <a:cubicBezTo>
                      <a:pt x="2806" y="3098"/>
                      <a:pt x="2741" y="2913"/>
                      <a:pt x="2774" y="2662"/>
                    </a:cubicBezTo>
                    <a:cubicBezTo>
                      <a:pt x="2790" y="2509"/>
                      <a:pt x="2801" y="2351"/>
                      <a:pt x="2801" y="2193"/>
                    </a:cubicBezTo>
                    <a:cubicBezTo>
                      <a:pt x="2834" y="2221"/>
                      <a:pt x="2877" y="2237"/>
                      <a:pt x="2921" y="2237"/>
                    </a:cubicBezTo>
                    <a:cubicBezTo>
                      <a:pt x="2964" y="2237"/>
                      <a:pt x="3008" y="2221"/>
                      <a:pt x="3046" y="2193"/>
                    </a:cubicBezTo>
                    <a:cubicBezTo>
                      <a:pt x="3046" y="2351"/>
                      <a:pt x="3057" y="2509"/>
                      <a:pt x="3073" y="2662"/>
                    </a:cubicBezTo>
                    <a:cubicBezTo>
                      <a:pt x="3101" y="2913"/>
                      <a:pt x="3046" y="3103"/>
                      <a:pt x="3073" y="3414"/>
                    </a:cubicBezTo>
                    <a:cubicBezTo>
                      <a:pt x="3101" y="3724"/>
                      <a:pt x="3220" y="4476"/>
                      <a:pt x="3308" y="4760"/>
                    </a:cubicBezTo>
                    <a:cubicBezTo>
                      <a:pt x="3400" y="5038"/>
                      <a:pt x="3782" y="5098"/>
                      <a:pt x="4076" y="5098"/>
                    </a:cubicBezTo>
                    <a:cubicBezTo>
                      <a:pt x="4370" y="5098"/>
                      <a:pt x="4403" y="5223"/>
                      <a:pt x="4490" y="5316"/>
                    </a:cubicBezTo>
                    <a:cubicBezTo>
                      <a:pt x="4577" y="5414"/>
                      <a:pt x="4964" y="5632"/>
                      <a:pt x="5318" y="5664"/>
                    </a:cubicBezTo>
                    <a:cubicBezTo>
                      <a:pt x="5333" y="5665"/>
                      <a:pt x="5347" y="5666"/>
                      <a:pt x="5361" y="5666"/>
                    </a:cubicBezTo>
                    <a:cubicBezTo>
                      <a:pt x="5682" y="5666"/>
                      <a:pt x="5788" y="5366"/>
                      <a:pt x="5820" y="5005"/>
                    </a:cubicBezTo>
                    <a:cubicBezTo>
                      <a:pt x="5847" y="4629"/>
                      <a:pt x="5722" y="3665"/>
                      <a:pt x="5514" y="2880"/>
                    </a:cubicBezTo>
                    <a:cubicBezTo>
                      <a:pt x="5313" y="2101"/>
                      <a:pt x="4397" y="629"/>
                      <a:pt x="4070" y="379"/>
                    </a:cubicBezTo>
                    <a:cubicBezTo>
                      <a:pt x="3943" y="281"/>
                      <a:pt x="3816" y="240"/>
                      <a:pt x="3703" y="240"/>
                    </a:cubicBezTo>
                    <a:cubicBezTo>
                      <a:pt x="3528" y="240"/>
                      <a:pt x="3388" y="339"/>
                      <a:pt x="3335" y="471"/>
                    </a:cubicBezTo>
                    <a:cubicBezTo>
                      <a:pt x="3242" y="695"/>
                      <a:pt x="3242" y="1567"/>
                      <a:pt x="3215" y="1785"/>
                    </a:cubicBezTo>
                    <a:cubicBezTo>
                      <a:pt x="3206" y="1857"/>
                      <a:pt x="3187" y="1882"/>
                      <a:pt x="3165" y="1882"/>
                    </a:cubicBezTo>
                    <a:cubicBezTo>
                      <a:pt x="3121" y="1882"/>
                      <a:pt x="3068" y="1785"/>
                      <a:pt x="3068" y="1785"/>
                    </a:cubicBezTo>
                    <a:lnTo>
                      <a:pt x="3095" y="150"/>
                    </a:lnTo>
                    <a:cubicBezTo>
                      <a:pt x="3095" y="101"/>
                      <a:pt x="3068" y="52"/>
                      <a:pt x="3024" y="25"/>
                    </a:cubicBezTo>
                    <a:cubicBezTo>
                      <a:pt x="2992" y="8"/>
                      <a:pt x="2955" y="0"/>
                      <a:pt x="2918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0" name="Google Shape;9430;p75"/>
              <p:cNvSpPr/>
              <p:nvPr/>
            </p:nvSpPr>
            <p:spPr>
              <a:xfrm>
                <a:off x="4008696" y="1581563"/>
                <a:ext cx="88024" cy="8079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3197" extrusionOk="0">
                    <a:moveTo>
                      <a:pt x="1263" y="1"/>
                    </a:moveTo>
                    <a:cubicBezTo>
                      <a:pt x="1025" y="1"/>
                      <a:pt x="746" y="51"/>
                      <a:pt x="512" y="385"/>
                    </a:cubicBezTo>
                    <a:cubicBezTo>
                      <a:pt x="191" y="831"/>
                      <a:pt x="0" y="1164"/>
                      <a:pt x="120" y="1676"/>
                    </a:cubicBezTo>
                    <a:cubicBezTo>
                      <a:pt x="196" y="2003"/>
                      <a:pt x="338" y="2139"/>
                      <a:pt x="540" y="2221"/>
                    </a:cubicBezTo>
                    <a:cubicBezTo>
                      <a:pt x="692" y="2281"/>
                      <a:pt x="834" y="2319"/>
                      <a:pt x="834" y="2319"/>
                    </a:cubicBezTo>
                    <a:cubicBezTo>
                      <a:pt x="883" y="2477"/>
                      <a:pt x="1014" y="2597"/>
                      <a:pt x="1177" y="2635"/>
                    </a:cubicBezTo>
                    <a:cubicBezTo>
                      <a:pt x="1373" y="2673"/>
                      <a:pt x="1586" y="2722"/>
                      <a:pt x="1586" y="2722"/>
                    </a:cubicBezTo>
                    <a:lnTo>
                      <a:pt x="1618" y="3098"/>
                    </a:lnTo>
                    <a:cubicBezTo>
                      <a:pt x="1618" y="3136"/>
                      <a:pt x="1646" y="3169"/>
                      <a:pt x="1684" y="3185"/>
                    </a:cubicBezTo>
                    <a:lnTo>
                      <a:pt x="1733" y="3196"/>
                    </a:lnTo>
                    <a:lnTo>
                      <a:pt x="1787" y="3185"/>
                    </a:lnTo>
                    <a:cubicBezTo>
                      <a:pt x="1831" y="3169"/>
                      <a:pt x="1858" y="3136"/>
                      <a:pt x="1864" y="3098"/>
                    </a:cubicBezTo>
                    <a:lnTo>
                      <a:pt x="1896" y="2722"/>
                    </a:lnTo>
                    <a:cubicBezTo>
                      <a:pt x="1896" y="2722"/>
                      <a:pt x="2103" y="2673"/>
                      <a:pt x="2300" y="2635"/>
                    </a:cubicBezTo>
                    <a:cubicBezTo>
                      <a:pt x="2463" y="2597"/>
                      <a:pt x="2594" y="2477"/>
                      <a:pt x="2648" y="2319"/>
                    </a:cubicBezTo>
                    <a:cubicBezTo>
                      <a:pt x="2648" y="2319"/>
                      <a:pt x="2790" y="2281"/>
                      <a:pt x="2937" y="2221"/>
                    </a:cubicBezTo>
                    <a:cubicBezTo>
                      <a:pt x="3144" y="2139"/>
                      <a:pt x="3280" y="2008"/>
                      <a:pt x="3362" y="1676"/>
                    </a:cubicBezTo>
                    <a:cubicBezTo>
                      <a:pt x="3482" y="1164"/>
                      <a:pt x="3291" y="831"/>
                      <a:pt x="2970" y="385"/>
                    </a:cubicBezTo>
                    <a:cubicBezTo>
                      <a:pt x="2731" y="51"/>
                      <a:pt x="2456" y="1"/>
                      <a:pt x="2219" y="1"/>
                    </a:cubicBezTo>
                    <a:cubicBezTo>
                      <a:pt x="2185" y="1"/>
                      <a:pt x="2152" y="2"/>
                      <a:pt x="2120" y="3"/>
                    </a:cubicBezTo>
                    <a:cubicBezTo>
                      <a:pt x="1744" y="14"/>
                      <a:pt x="1738" y="330"/>
                      <a:pt x="1738" y="330"/>
                    </a:cubicBezTo>
                    <a:cubicBezTo>
                      <a:pt x="1738" y="330"/>
                      <a:pt x="1738" y="14"/>
                      <a:pt x="1362" y="3"/>
                    </a:cubicBezTo>
                    <a:cubicBezTo>
                      <a:pt x="1330" y="2"/>
                      <a:pt x="1297" y="1"/>
                      <a:pt x="126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1" name="Google Shape;9431;p75"/>
              <p:cNvSpPr/>
              <p:nvPr/>
            </p:nvSpPr>
            <p:spPr>
              <a:xfrm>
                <a:off x="4018199" y="1882715"/>
                <a:ext cx="105361" cy="130583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5167" extrusionOk="0">
                    <a:moveTo>
                      <a:pt x="1613" y="1"/>
                    </a:moveTo>
                    <a:cubicBezTo>
                      <a:pt x="1613" y="1"/>
                      <a:pt x="1373" y="1259"/>
                      <a:pt x="1744" y="1804"/>
                    </a:cubicBezTo>
                    <a:cubicBezTo>
                      <a:pt x="1864" y="1973"/>
                      <a:pt x="2043" y="2098"/>
                      <a:pt x="2251" y="2142"/>
                    </a:cubicBezTo>
                    <a:cubicBezTo>
                      <a:pt x="2234" y="2251"/>
                      <a:pt x="2256" y="2360"/>
                      <a:pt x="2305" y="2453"/>
                    </a:cubicBezTo>
                    <a:cubicBezTo>
                      <a:pt x="2392" y="2594"/>
                      <a:pt x="2474" y="2709"/>
                      <a:pt x="2474" y="2709"/>
                    </a:cubicBezTo>
                    <a:cubicBezTo>
                      <a:pt x="2425" y="2774"/>
                      <a:pt x="2381" y="2850"/>
                      <a:pt x="2365" y="2932"/>
                    </a:cubicBezTo>
                    <a:cubicBezTo>
                      <a:pt x="2327" y="3052"/>
                      <a:pt x="2305" y="3177"/>
                      <a:pt x="2305" y="3303"/>
                    </a:cubicBezTo>
                    <a:cubicBezTo>
                      <a:pt x="2223" y="3335"/>
                      <a:pt x="2147" y="3384"/>
                      <a:pt x="2082" y="3439"/>
                    </a:cubicBezTo>
                    <a:cubicBezTo>
                      <a:pt x="1940" y="3553"/>
                      <a:pt x="1798" y="3837"/>
                      <a:pt x="1798" y="3837"/>
                    </a:cubicBezTo>
                    <a:cubicBezTo>
                      <a:pt x="1726" y="3778"/>
                      <a:pt x="1635" y="3745"/>
                      <a:pt x="1544" y="3745"/>
                    </a:cubicBezTo>
                    <a:cubicBezTo>
                      <a:pt x="1525" y="3745"/>
                      <a:pt x="1506" y="3747"/>
                      <a:pt x="1488" y="3749"/>
                    </a:cubicBezTo>
                    <a:cubicBezTo>
                      <a:pt x="1292" y="3782"/>
                      <a:pt x="1177" y="3864"/>
                      <a:pt x="1090" y="3864"/>
                    </a:cubicBezTo>
                    <a:cubicBezTo>
                      <a:pt x="1008" y="3864"/>
                      <a:pt x="926" y="3684"/>
                      <a:pt x="643" y="3640"/>
                    </a:cubicBezTo>
                    <a:cubicBezTo>
                      <a:pt x="599" y="3633"/>
                      <a:pt x="558" y="3629"/>
                      <a:pt x="520" y="3629"/>
                    </a:cubicBezTo>
                    <a:cubicBezTo>
                      <a:pt x="266" y="3629"/>
                      <a:pt x="152" y="3808"/>
                      <a:pt x="76" y="4202"/>
                    </a:cubicBezTo>
                    <a:cubicBezTo>
                      <a:pt x="0" y="4605"/>
                      <a:pt x="87" y="5166"/>
                      <a:pt x="87" y="5166"/>
                    </a:cubicBezTo>
                    <a:lnTo>
                      <a:pt x="409" y="5112"/>
                    </a:lnTo>
                    <a:cubicBezTo>
                      <a:pt x="409" y="5112"/>
                      <a:pt x="360" y="4512"/>
                      <a:pt x="414" y="4371"/>
                    </a:cubicBezTo>
                    <a:cubicBezTo>
                      <a:pt x="458" y="4262"/>
                      <a:pt x="504" y="4185"/>
                      <a:pt x="579" y="4185"/>
                    </a:cubicBezTo>
                    <a:cubicBezTo>
                      <a:pt x="598" y="4185"/>
                      <a:pt x="620" y="4190"/>
                      <a:pt x="643" y="4202"/>
                    </a:cubicBezTo>
                    <a:cubicBezTo>
                      <a:pt x="737" y="4253"/>
                      <a:pt x="795" y="4322"/>
                      <a:pt x="879" y="4322"/>
                    </a:cubicBezTo>
                    <a:cubicBezTo>
                      <a:pt x="892" y="4322"/>
                      <a:pt x="906" y="4320"/>
                      <a:pt x="921" y="4316"/>
                    </a:cubicBezTo>
                    <a:cubicBezTo>
                      <a:pt x="1000" y="4297"/>
                      <a:pt x="944" y="4266"/>
                      <a:pt x="957" y="4266"/>
                    </a:cubicBezTo>
                    <a:cubicBezTo>
                      <a:pt x="963" y="4266"/>
                      <a:pt x="983" y="4272"/>
                      <a:pt x="1035" y="4289"/>
                    </a:cubicBezTo>
                    <a:cubicBezTo>
                      <a:pt x="1204" y="4343"/>
                      <a:pt x="1319" y="4572"/>
                      <a:pt x="1744" y="4681"/>
                    </a:cubicBezTo>
                    <a:cubicBezTo>
                      <a:pt x="1872" y="4716"/>
                      <a:pt x="2037" y="4740"/>
                      <a:pt x="2220" y="4740"/>
                    </a:cubicBezTo>
                    <a:cubicBezTo>
                      <a:pt x="2636" y="4740"/>
                      <a:pt x="3141" y="4614"/>
                      <a:pt x="3493" y="4202"/>
                    </a:cubicBezTo>
                    <a:cubicBezTo>
                      <a:pt x="4000" y="3608"/>
                      <a:pt x="4169" y="2818"/>
                      <a:pt x="3831" y="2087"/>
                    </a:cubicBezTo>
                    <a:cubicBezTo>
                      <a:pt x="3562" y="1493"/>
                      <a:pt x="3343" y="1436"/>
                      <a:pt x="3120" y="1436"/>
                    </a:cubicBezTo>
                    <a:cubicBezTo>
                      <a:pt x="3067" y="1436"/>
                      <a:pt x="3013" y="1439"/>
                      <a:pt x="2959" y="1439"/>
                    </a:cubicBezTo>
                    <a:cubicBezTo>
                      <a:pt x="2676" y="1439"/>
                      <a:pt x="2561" y="1717"/>
                      <a:pt x="2311" y="1717"/>
                    </a:cubicBezTo>
                    <a:cubicBezTo>
                      <a:pt x="2054" y="1717"/>
                      <a:pt x="2071" y="1657"/>
                      <a:pt x="1967" y="1406"/>
                    </a:cubicBezTo>
                    <a:cubicBezTo>
                      <a:pt x="1913" y="1265"/>
                      <a:pt x="1880" y="802"/>
                      <a:pt x="1880" y="802"/>
                    </a:cubicBezTo>
                    <a:lnTo>
                      <a:pt x="1613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2" name="Google Shape;9432;p75"/>
              <p:cNvSpPr/>
              <p:nvPr/>
            </p:nvSpPr>
            <p:spPr>
              <a:xfrm>
                <a:off x="3989413" y="2001041"/>
                <a:ext cx="124366" cy="139024"/>
              </a:xfrm>
              <a:custGeom>
                <a:avLst/>
                <a:gdLst/>
                <a:ahLst/>
                <a:cxnLst/>
                <a:rect l="l" t="t" r="r" b="b"/>
                <a:pathLst>
                  <a:path w="4921" h="5501" extrusionOk="0">
                    <a:moveTo>
                      <a:pt x="4286" y="0"/>
                    </a:moveTo>
                    <a:cubicBezTo>
                      <a:pt x="4184" y="0"/>
                      <a:pt x="4094" y="63"/>
                      <a:pt x="4065" y="163"/>
                    </a:cubicBezTo>
                    <a:cubicBezTo>
                      <a:pt x="4065" y="163"/>
                      <a:pt x="3998" y="60"/>
                      <a:pt x="3901" y="60"/>
                    </a:cubicBezTo>
                    <a:cubicBezTo>
                      <a:pt x="3877" y="60"/>
                      <a:pt x="3852" y="66"/>
                      <a:pt x="3825" y="81"/>
                    </a:cubicBezTo>
                    <a:cubicBezTo>
                      <a:pt x="3749" y="125"/>
                      <a:pt x="3689" y="190"/>
                      <a:pt x="3662" y="272"/>
                    </a:cubicBezTo>
                    <a:cubicBezTo>
                      <a:pt x="3662" y="272"/>
                      <a:pt x="3631" y="247"/>
                      <a:pt x="3586" y="247"/>
                    </a:cubicBezTo>
                    <a:cubicBezTo>
                      <a:pt x="3547" y="247"/>
                      <a:pt x="3499" y="264"/>
                      <a:pt x="3450" y="326"/>
                    </a:cubicBezTo>
                    <a:cubicBezTo>
                      <a:pt x="3379" y="402"/>
                      <a:pt x="3286" y="457"/>
                      <a:pt x="3182" y="479"/>
                    </a:cubicBezTo>
                    <a:lnTo>
                      <a:pt x="3024" y="560"/>
                    </a:lnTo>
                    <a:cubicBezTo>
                      <a:pt x="2926" y="609"/>
                      <a:pt x="2845" y="686"/>
                      <a:pt x="2785" y="773"/>
                    </a:cubicBezTo>
                    <a:cubicBezTo>
                      <a:pt x="2692" y="757"/>
                      <a:pt x="2605" y="746"/>
                      <a:pt x="2518" y="746"/>
                    </a:cubicBezTo>
                    <a:cubicBezTo>
                      <a:pt x="2431" y="751"/>
                      <a:pt x="2343" y="778"/>
                      <a:pt x="2278" y="827"/>
                    </a:cubicBezTo>
                    <a:cubicBezTo>
                      <a:pt x="2207" y="795"/>
                      <a:pt x="2136" y="778"/>
                      <a:pt x="2060" y="773"/>
                    </a:cubicBezTo>
                    <a:cubicBezTo>
                      <a:pt x="1973" y="773"/>
                      <a:pt x="1880" y="762"/>
                      <a:pt x="1793" y="746"/>
                    </a:cubicBezTo>
                    <a:cubicBezTo>
                      <a:pt x="1771" y="664"/>
                      <a:pt x="1717" y="593"/>
                      <a:pt x="1635" y="560"/>
                    </a:cubicBezTo>
                    <a:cubicBezTo>
                      <a:pt x="1602" y="544"/>
                      <a:pt x="1566" y="536"/>
                      <a:pt x="1529" y="536"/>
                    </a:cubicBezTo>
                    <a:cubicBezTo>
                      <a:pt x="1492" y="536"/>
                      <a:pt x="1455" y="544"/>
                      <a:pt x="1422" y="560"/>
                    </a:cubicBezTo>
                    <a:cubicBezTo>
                      <a:pt x="1401" y="479"/>
                      <a:pt x="1352" y="402"/>
                      <a:pt x="1286" y="348"/>
                    </a:cubicBezTo>
                    <a:cubicBezTo>
                      <a:pt x="1242" y="309"/>
                      <a:pt x="1192" y="290"/>
                      <a:pt x="1137" y="290"/>
                    </a:cubicBezTo>
                    <a:cubicBezTo>
                      <a:pt x="1123" y="290"/>
                      <a:pt x="1109" y="291"/>
                      <a:pt x="1096" y="293"/>
                    </a:cubicBezTo>
                    <a:lnTo>
                      <a:pt x="1019" y="184"/>
                    </a:lnTo>
                    <a:cubicBezTo>
                      <a:pt x="975" y="181"/>
                      <a:pt x="931" y="179"/>
                      <a:pt x="887" y="179"/>
                    </a:cubicBezTo>
                    <a:cubicBezTo>
                      <a:pt x="786" y="179"/>
                      <a:pt x="688" y="189"/>
                      <a:pt x="589" y="212"/>
                    </a:cubicBezTo>
                    <a:cubicBezTo>
                      <a:pt x="349" y="266"/>
                      <a:pt x="376" y="375"/>
                      <a:pt x="376" y="375"/>
                    </a:cubicBezTo>
                    <a:cubicBezTo>
                      <a:pt x="376" y="375"/>
                      <a:pt x="273" y="402"/>
                      <a:pt x="137" y="697"/>
                    </a:cubicBezTo>
                    <a:cubicBezTo>
                      <a:pt x="0" y="985"/>
                      <a:pt x="109" y="1094"/>
                      <a:pt x="82" y="1252"/>
                    </a:cubicBezTo>
                    <a:cubicBezTo>
                      <a:pt x="55" y="1416"/>
                      <a:pt x="137" y="1443"/>
                      <a:pt x="137" y="1443"/>
                    </a:cubicBezTo>
                    <a:lnTo>
                      <a:pt x="137" y="1547"/>
                    </a:lnTo>
                    <a:cubicBezTo>
                      <a:pt x="137" y="1656"/>
                      <a:pt x="191" y="1819"/>
                      <a:pt x="137" y="1950"/>
                    </a:cubicBezTo>
                    <a:cubicBezTo>
                      <a:pt x="82" y="2081"/>
                      <a:pt x="82" y="2059"/>
                      <a:pt x="109" y="2217"/>
                    </a:cubicBezTo>
                    <a:cubicBezTo>
                      <a:pt x="137" y="2375"/>
                      <a:pt x="82" y="2429"/>
                      <a:pt x="55" y="2538"/>
                    </a:cubicBezTo>
                    <a:cubicBezTo>
                      <a:pt x="44" y="2620"/>
                      <a:pt x="55" y="2702"/>
                      <a:pt x="82" y="2778"/>
                    </a:cubicBezTo>
                    <a:lnTo>
                      <a:pt x="28" y="2991"/>
                    </a:lnTo>
                    <a:cubicBezTo>
                      <a:pt x="0" y="3127"/>
                      <a:pt x="44" y="3263"/>
                      <a:pt x="137" y="3367"/>
                    </a:cubicBezTo>
                    <a:cubicBezTo>
                      <a:pt x="137" y="3367"/>
                      <a:pt x="164" y="3683"/>
                      <a:pt x="376" y="3846"/>
                    </a:cubicBezTo>
                    <a:cubicBezTo>
                      <a:pt x="426" y="3888"/>
                      <a:pt x="487" y="3909"/>
                      <a:pt x="549" y="3909"/>
                    </a:cubicBezTo>
                    <a:cubicBezTo>
                      <a:pt x="624" y="3909"/>
                      <a:pt x="699" y="3879"/>
                      <a:pt x="752" y="3819"/>
                    </a:cubicBezTo>
                    <a:cubicBezTo>
                      <a:pt x="801" y="4075"/>
                      <a:pt x="943" y="4304"/>
                      <a:pt x="1150" y="4462"/>
                    </a:cubicBezTo>
                    <a:cubicBezTo>
                      <a:pt x="1341" y="4462"/>
                      <a:pt x="1254" y="4413"/>
                      <a:pt x="1281" y="4304"/>
                    </a:cubicBezTo>
                    <a:cubicBezTo>
                      <a:pt x="1308" y="4195"/>
                      <a:pt x="1068" y="4119"/>
                      <a:pt x="992" y="4037"/>
                    </a:cubicBezTo>
                    <a:cubicBezTo>
                      <a:pt x="910" y="3955"/>
                      <a:pt x="883" y="3743"/>
                      <a:pt x="883" y="3743"/>
                    </a:cubicBezTo>
                    <a:cubicBezTo>
                      <a:pt x="976" y="3645"/>
                      <a:pt x="1057" y="3541"/>
                      <a:pt x="1123" y="3421"/>
                    </a:cubicBezTo>
                    <a:cubicBezTo>
                      <a:pt x="1205" y="3263"/>
                      <a:pt x="1096" y="3127"/>
                      <a:pt x="1014" y="2914"/>
                    </a:cubicBezTo>
                    <a:cubicBezTo>
                      <a:pt x="963" y="2774"/>
                      <a:pt x="899" y="2750"/>
                      <a:pt x="861" y="2750"/>
                    </a:cubicBezTo>
                    <a:cubicBezTo>
                      <a:pt x="841" y="2750"/>
                      <a:pt x="829" y="2756"/>
                      <a:pt x="829" y="2756"/>
                    </a:cubicBezTo>
                    <a:cubicBezTo>
                      <a:pt x="861" y="2631"/>
                      <a:pt x="867" y="2506"/>
                      <a:pt x="856" y="2380"/>
                    </a:cubicBezTo>
                    <a:cubicBezTo>
                      <a:pt x="829" y="2222"/>
                      <a:pt x="774" y="2222"/>
                      <a:pt x="774" y="2222"/>
                    </a:cubicBezTo>
                    <a:cubicBezTo>
                      <a:pt x="774" y="2222"/>
                      <a:pt x="829" y="1983"/>
                      <a:pt x="856" y="1874"/>
                    </a:cubicBezTo>
                    <a:cubicBezTo>
                      <a:pt x="883" y="1765"/>
                      <a:pt x="698" y="1525"/>
                      <a:pt x="698" y="1525"/>
                    </a:cubicBezTo>
                    <a:cubicBezTo>
                      <a:pt x="741" y="1421"/>
                      <a:pt x="796" y="1323"/>
                      <a:pt x="856" y="1231"/>
                    </a:cubicBezTo>
                    <a:cubicBezTo>
                      <a:pt x="938" y="1127"/>
                      <a:pt x="856" y="991"/>
                      <a:pt x="856" y="991"/>
                    </a:cubicBezTo>
                    <a:lnTo>
                      <a:pt x="856" y="991"/>
                    </a:lnTo>
                    <a:lnTo>
                      <a:pt x="1068" y="1018"/>
                    </a:lnTo>
                    <a:cubicBezTo>
                      <a:pt x="1068" y="1018"/>
                      <a:pt x="1150" y="1258"/>
                      <a:pt x="1281" y="1312"/>
                    </a:cubicBezTo>
                    <a:cubicBezTo>
                      <a:pt x="1300" y="1320"/>
                      <a:pt x="1320" y="1324"/>
                      <a:pt x="1339" y="1324"/>
                    </a:cubicBezTo>
                    <a:cubicBezTo>
                      <a:pt x="1453" y="1324"/>
                      <a:pt x="1553" y="1203"/>
                      <a:pt x="1553" y="1203"/>
                    </a:cubicBezTo>
                    <a:cubicBezTo>
                      <a:pt x="1635" y="1318"/>
                      <a:pt x="1760" y="1383"/>
                      <a:pt x="1897" y="1394"/>
                    </a:cubicBezTo>
                    <a:cubicBezTo>
                      <a:pt x="2033" y="1389"/>
                      <a:pt x="2169" y="1361"/>
                      <a:pt x="2300" y="1312"/>
                    </a:cubicBezTo>
                    <a:cubicBezTo>
                      <a:pt x="2300" y="1312"/>
                      <a:pt x="2512" y="1449"/>
                      <a:pt x="2698" y="1449"/>
                    </a:cubicBezTo>
                    <a:cubicBezTo>
                      <a:pt x="2888" y="1449"/>
                      <a:pt x="2937" y="1236"/>
                      <a:pt x="2937" y="1236"/>
                    </a:cubicBezTo>
                    <a:cubicBezTo>
                      <a:pt x="2937" y="1236"/>
                      <a:pt x="3083" y="1269"/>
                      <a:pt x="3193" y="1269"/>
                    </a:cubicBezTo>
                    <a:cubicBezTo>
                      <a:pt x="3217" y="1269"/>
                      <a:pt x="3240" y="1267"/>
                      <a:pt x="3259" y="1263"/>
                    </a:cubicBezTo>
                    <a:cubicBezTo>
                      <a:pt x="3346" y="1225"/>
                      <a:pt x="3417" y="1171"/>
                      <a:pt x="3471" y="1100"/>
                    </a:cubicBezTo>
                    <a:cubicBezTo>
                      <a:pt x="3471" y="1100"/>
                      <a:pt x="3507" y="1118"/>
                      <a:pt x="3572" y="1118"/>
                    </a:cubicBezTo>
                    <a:cubicBezTo>
                      <a:pt x="3621" y="1118"/>
                      <a:pt x="3686" y="1108"/>
                      <a:pt x="3766" y="1073"/>
                    </a:cubicBezTo>
                    <a:cubicBezTo>
                      <a:pt x="3880" y="1024"/>
                      <a:pt x="3989" y="964"/>
                      <a:pt x="4087" y="887"/>
                    </a:cubicBezTo>
                    <a:lnTo>
                      <a:pt x="4087" y="887"/>
                    </a:lnTo>
                    <a:cubicBezTo>
                      <a:pt x="4087" y="887"/>
                      <a:pt x="4011" y="1285"/>
                      <a:pt x="4060" y="1449"/>
                    </a:cubicBezTo>
                    <a:cubicBezTo>
                      <a:pt x="4098" y="1563"/>
                      <a:pt x="4125" y="1677"/>
                      <a:pt x="4142" y="1797"/>
                    </a:cubicBezTo>
                    <a:cubicBezTo>
                      <a:pt x="4060" y="1895"/>
                      <a:pt x="4005" y="2015"/>
                      <a:pt x="3984" y="2141"/>
                    </a:cubicBezTo>
                    <a:cubicBezTo>
                      <a:pt x="3951" y="2331"/>
                      <a:pt x="4087" y="2571"/>
                      <a:pt x="4087" y="2571"/>
                    </a:cubicBezTo>
                    <a:lnTo>
                      <a:pt x="4033" y="2784"/>
                    </a:lnTo>
                    <a:cubicBezTo>
                      <a:pt x="4000" y="2904"/>
                      <a:pt x="4022" y="3029"/>
                      <a:pt x="4087" y="3132"/>
                    </a:cubicBezTo>
                    <a:lnTo>
                      <a:pt x="4011" y="3318"/>
                    </a:lnTo>
                    <a:cubicBezTo>
                      <a:pt x="3929" y="3503"/>
                      <a:pt x="4011" y="3557"/>
                      <a:pt x="4011" y="3557"/>
                    </a:cubicBezTo>
                    <a:lnTo>
                      <a:pt x="3902" y="3666"/>
                    </a:lnTo>
                    <a:cubicBezTo>
                      <a:pt x="3793" y="3770"/>
                      <a:pt x="3875" y="3824"/>
                      <a:pt x="3875" y="3824"/>
                    </a:cubicBezTo>
                    <a:lnTo>
                      <a:pt x="3662" y="4037"/>
                    </a:lnTo>
                    <a:cubicBezTo>
                      <a:pt x="3662" y="4037"/>
                      <a:pt x="3558" y="3901"/>
                      <a:pt x="3422" y="3901"/>
                    </a:cubicBezTo>
                    <a:cubicBezTo>
                      <a:pt x="3335" y="3906"/>
                      <a:pt x="3248" y="3933"/>
                      <a:pt x="3182" y="3982"/>
                    </a:cubicBezTo>
                    <a:cubicBezTo>
                      <a:pt x="3182" y="3982"/>
                      <a:pt x="2965" y="3852"/>
                      <a:pt x="2807" y="3770"/>
                    </a:cubicBezTo>
                    <a:cubicBezTo>
                      <a:pt x="2747" y="3739"/>
                      <a:pt x="2682" y="3724"/>
                      <a:pt x="2612" y="3724"/>
                    </a:cubicBezTo>
                    <a:cubicBezTo>
                      <a:pt x="2497" y="3724"/>
                      <a:pt x="2367" y="3765"/>
                      <a:pt x="2218" y="3846"/>
                    </a:cubicBezTo>
                    <a:cubicBezTo>
                      <a:pt x="1978" y="3982"/>
                      <a:pt x="1951" y="4140"/>
                      <a:pt x="1924" y="4407"/>
                    </a:cubicBezTo>
                    <a:cubicBezTo>
                      <a:pt x="1897" y="4674"/>
                      <a:pt x="2087" y="4996"/>
                      <a:pt x="2136" y="5105"/>
                    </a:cubicBezTo>
                    <a:cubicBezTo>
                      <a:pt x="2191" y="5214"/>
                      <a:pt x="2109" y="5317"/>
                      <a:pt x="2191" y="5454"/>
                    </a:cubicBezTo>
                    <a:cubicBezTo>
                      <a:pt x="2212" y="5488"/>
                      <a:pt x="2242" y="5500"/>
                      <a:pt x="2275" y="5500"/>
                    </a:cubicBezTo>
                    <a:cubicBezTo>
                      <a:pt x="2369" y="5500"/>
                      <a:pt x="2485" y="5399"/>
                      <a:pt x="2485" y="5399"/>
                    </a:cubicBezTo>
                    <a:cubicBezTo>
                      <a:pt x="2485" y="5399"/>
                      <a:pt x="2562" y="5445"/>
                      <a:pt x="2644" y="5445"/>
                    </a:cubicBezTo>
                    <a:cubicBezTo>
                      <a:pt x="2671" y="5445"/>
                      <a:pt x="2699" y="5440"/>
                      <a:pt x="2725" y="5426"/>
                    </a:cubicBezTo>
                    <a:cubicBezTo>
                      <a:pt x="2834" y="5372"/>
                      <a:pt x="2779" y="5159"/>
                      <a:pt x="2888" y="4969"/>
                    </a:cubicBezTo>
                    <a:cubicBezTo>
                      <a:pt x="2997" y="4783"/>
                      <a:pt x="2943" y="4647"/>
                      <a:pt x="3024" y="4516"/>
                    </a:cubicBezTo>
                    <a:cubicBezTo>
                      <a:pt x="3043" y="4483"/>
                      <a:pt x="3061" y="4469"/>
                      <a:pt x="3077" y="4469"/>
                    </a:cubicBezTo>
                    <a:cubicBezTo>
                      <a:pt x="3126" y="4469"/>
                      <a:pt x="3162" y="4596"/>
                      <a:pt x="3182" y="4674"/>
                    </a:cubicBezTo>
                    <a:cubicBezTo>
                      <a:pt x="3201" y="4747"/>
                      <a:pt x="3301" y="4796"/>
                      <a:pt x="3415" y="4796"/>
                    </a:cubicBezTo>
                    <a:cubicBezTo>
                      <a:pt x="3471" y="4796"/>
                      <a:pt x="3531" y="4783"/>
                      <a:pt x="3586" y="4756"/>
                    </a:cubicBezTo>
                    <a:cubicBezTo>
                      <a:pt x="3638" y="4729"/>
                      <a:pt x="3695" y="4720"/>
                      <a:pt x="3754" y="4720"/>
                    </a:cubicBezTo>
                    <a:cubicBezTo>
                      <a:pt x="3873" y="4720"/>
                      <a:pt x="4005" y="4756"/>
                      <a:pt x="4147" y="4756"/>
                    </a:cubicBezTo>
                    <a:cubicBezTo>
                      <a:pt x="4354" y="4756"/>
                      <a:pt x="4332" y="4756"/>
                      <a:pt x="4490" y="4489"/>
                    </a:cubicBezTo>
                    <a:cubicBezTo>
                      <a:pt x="4654" y="4222"/>
                      <a:pt x="4572" y="4086"/>
                      <a:pt x="4654" y="3928"/>
                    </a:cubicBezTo>
                    <a:cubicBezTo>
                      <a:pt x="4730" y="3770"/>
                      <a:pt x="4839" y="3557"/>
                      <a:pt x="4812" y="3318"/>
                    </a:cubicBezTo>
                    <a:cubicBezTo>
                      <a:pt x="4785" y="3078"/>
                      <a:pt x="4785" y="3023"/>
                      <a:pt x="4757" y="2887"/>
                    </a:cubicBezTo>
                    <a:cubicBezTo>
                      <a:pt x="4730" y="2756"/>
                      <a:pt x="4839" y="2696"/>
                      <a:pt x="4812" y="2517"/>
                    </a:cubicBezTo>
                    <a:cubicBezTo>
                      <a:pt x="4785" y="2331"/>
                      <a:pt x="4757" y="2331"/>
                      <a:pt x="4839" y="2195"/>
                    </a:cubicBezTo>
                    <a:cubicBezTo>
                      <a:pt x="4888" y="2130"/>
                      <a:pt x="4861" y="2037"/>
                      <a:pt x="4785" y="2010"/>
                    </a:cubicBezTo>
                    <a:cubicBezTo>
                      <a:pt x="4806" y="1934"/>
                      <a:pt x="4834" y="1863"/>
                      <a:pt x="4866" y="1792"/>
                    </a:cubicBezTo>
                    <a:cubicBezTo>
                      <a:pt x="4921" y="1688"/>
                      <a:pt x="4812" y="1552"/>
                      <a:pt x="4812" y="1552"/>
                    </a:cubicBezTo>
                    <a:lnTo>
                      <a:pt x="4866" y="1416"/>
                    </a:lnTo>
                    <a:cubicBezTo>
                      <a:pt x="4921" y="1285"/>
                      <a:pt x="4703" y="1203"/>
                      <a:pt x="4703" y="1203"/>
                    </a:cubicBezTo>
                    <a:cubicBezTo>
                      <a:pt x="4768" y="1122"/>
                      <a:pt x="4806" y="1018"/>
                      <a:pt x="4812" y="909"/>
                    </a:cubicBezTo>
                    <a:cubicBezTo>
                      <a:pt x="4806" y="811"/>
                      <a:pt x="4741" y="718"/>
                      <a:pt x="4654" y="669"/>
                    </a:cubicBezTo>
                    <a:cubicBezTo>
                      <a:pt x="4697" y="571"/>
                      <a:pt x="4725" y="462"/>
                      <a:pt x="4730" y="348"/>
                    </a:cubicBezTo>
                    <a:cubicBezTo>
                      <a:pt x="4730" y="190"/>
                      <a:pt x="4545" y="32"/>
                      <a:pt x="4332" y="5"/>
                    </a:cubicBezTo>
                    <a:cubicBezTo>
                      <a:pt x="4317" y="2"/>
                      <a:pt x="4301" y="0"/>
                      <a:pt x="428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3" name="Google Shape;9433;p75"/>
              <p:cNvSpPr/>
              <p:nvPr/>
            </p:nvSpPr>
            <p:spPr>
              <a:xfrm>
                <a:off x="3986785" y="1906092"/>
                <a:ext cx="116531" cy="79533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147" extrusionOk="0">
                    <a:moveTo>
                      <a:pt x="1352" y="1"/>
                    </a:moveTo>
                    <a:cubicBezTo>
                      <a:pt x="1277" y="1"/>
                      <a:pt x="1203" y="9"/>
                      <a:pt x="1129" y="24"/>
                    </a:cubicBezTo>
                    <a:cubicBezTo>
                      <a:pt x="753" y="100"/>
                      <a:pt x="448" y="198"/>
                      <a:pt x="273" y="378"/>
                    </a:cubicBezTo>
                    <a:cubicBezTo>
                      <a:pt x="1" y="650"/>
                      <a:pt x="93" y="787"/>
                      <a:pt x="126" y="1141"/>
                    </a:cubicBezTo>
                    <a:cubicBezTo>
                      <a:pt x="153" y="1495"/>
                      <a:pt x="213" y="1942"/>
                      <a:pt x="213" y="2323"/>
                    </a:cubicBezTo>
                    <a:cubicBezTo>
                      <a:pt x="213" y="2710"/>
                      <a:pt x="186" y="2884"/>
                      <a:pt x="300" y="3031"/>
                    </a:cubicBezTo>
                    <a:cubicBezTo>
                      <a:pt x="367" y="3113"/>
                      <a:pt x="420" y="3146"/>
                      <a:pt x="502" y="3146"/>
                    </a:cubicBezTo>
                    <a:cubicBezTo>
                      <a:pt x="568" y="3146"/>
                      <a:pt x="651" y="3125"/>
                      <a:pt x="775" y="3091"/>
                    </a:cubicBezTo>
                    <a:cubicBezTo>
                      <a:pt x="1189" y="2972"/>
                      <a:pt x="1042" y="2764"/>
                      <a:pt x="1336" y="2677"/>
                    </a:cubicBezTo>
                    <a:cubicBezTo>
                      <a:pt x="1630" y="2590"/>
                      <a:pt x="1897" y="2530"/>
                      <a:pt x="1897" y="2530"/>
                    </a:cubicBezTo>
                    <a:cubicBezTo>
                      <a:pt x="2131" y="2470"/>
                      <a:pt x="2338" y="2116"/>
                      <a:pt x="2338" y="2116"/>
                    </a:cubicBezTo>
                    <a:cubicBezTo>
                      <a:pt x="2371" y="2187"/>
                      <a:pt x="2415" y="2258"/>
                      <a:pt x="2458" y="2323"/>
                    </a:cubicBezTo>
                    <a:cubicBezTo>
                      <a:pt x="2502" y="2416"/>
                      <a:pt x="2529" y="2514"/>
                      <a:pt x="2545" y="2617"/>
                    </a:cubicBezTo>
                    <a:lnTo>
                      <a:pt x="2660" y="2590"/>
                    </a:lnTo>
                    <a:cubicBezTo>
                      <a:pt x="2644" y="2492"/>
                      <a:pt x="2644" y="2389"/>
                      <a:pt x="2660" y="2290"/>
                    </a:cubicBezTo>
                    <a:cubicBezTo>
                      <a:pt x="2693" y="2116"/>
                      <a:pt x="2605" y="2089"/>
                      <a:pt x="2927" y="2056"/>
                    </a:cubicBezTo>
                    <a:cubicBezTo>
                      <a:pt x="3254" y="2023"/>
                      <a:pt x="3461" y="1909"/>
                      <a:pt x="3695" y="1522"/>
                    </a:cubicBezTo>
                    <a:cubicBezTo>
                      <a:pt x="3929" y="1141"/>
                      <a:pt x="3989" y="934"/>
                      <a:pt x="4137" y="814"/>
                    </a:cubicBezTo>
                    <a:cubicBezTo>
                      <a:pt x="4284" y="699"/>
                      <a:pt x="4371" y="694"/>
                      <a:pt x="4523" y="547"/>
                    </a:cubicBezTo>
                    <a:cubicBezTo>
                      <a:pt x="4523" y="547"/>
                      <a:pt x="4611" y="492"/>
                      <a:pt x="4256" y="345"/>
                    </a:cubicBezTo>
                    <a:cubicBezTo>
                      <a:pt x="4040" y="255"/>
                      <a:pt x="3901" y="220"/>
                      <a:pt x="3725" y="220"/>
                    </a:cubicBezTo>
                    <a:cubicBezTo>
                      <a:pt x="3613" y="220"/>
                      <a:pt x="3486" y="235"/>
                      <a:pt x="3314" y="258"/>
                    </a:cubicBezTo>
                    <a:cubicBezTo>
                      <a:pt x="3057" y="289"/>
                      <a:pt x="2822" y="342"/>
                      <a:pt x="2596" y="342"/>
                    </a:cubicBezTo>
                    <a:cubicBezTo>
                      <a:pt x="2428" y="342"/>
                      <a:pt x="2266" y="313"/>
                      <a:pt x="2104" y="225"/>
                    </a:cubicBezTo>
                    <a:cubicBezTo>
                      <a:pt x="1814" y="70"/>
                      <a:pt x="1577" y="1"/>
                      <a:pt x="135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4" name="Google Shape;9434;p75"/>
              <p:cNvSpPr/>
              <p:nvPr/>
            </p:nvSpPr>
            <p:spPr>
              <a:xfrm>
                <a:off x="4034727" y="1804598"/>
                <a:ext cx="76980" cy="78597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110" extrusionOk="0">
                    <a:moveTo>
                      <a:pt x="486" y="0"/>
                    </a:moveTo>
                    <a:cubicBezTo>
                      <a:pt x="471" y="0"/>
                      <a:pt x="458" y="3"/>
                      <a:pt x="447" y="7"/>
                    </a:cubicBezTo>
                    <a:cubicBezTo>
                      <a:pt x="371" y="46"/>
                      <a:pt x="311" y="193"/>
                      <a:pt x="354" y="264"/>
                    </a:cubicBezTo>
                    <a:cubicBezTo>
                      <a:pt x="252" y="242"/>
                      <a:pt x="226" y="197"/>
                      <a:pt x="194" y="197"/>
                    </a:cubicBezTo>
                    <a:cubicBezTo>
                      <a:pt x="185" y="197"/>
                      <a:pt x="175" y="201"/>
                      <a:pt x="163" y="209"/>
                    </a:cubicBezTo>
                    <a:cubicBezTo>
                      <a:pt x="93" y="258"/>
                      <a:pt x="38" y="427"/>
                      <a:pt x="38" y="427"/>
                    </a:cubicBezTo>
                    <a:cubicBezTo>
                      <a:pt x="114" y="438"/>
                      <a:pt x="180" y="487"/>
                      <a:pt x="207" y="552"/>
                    </a:cubicBezTo>
                    <a:cubicBezTo>
                      <a:pt x="262" y="667"/>
                      <a:pt x="289" y="645"/>
                      <a:pt x="278" y="765"/>
                    </a:cubicBezTo>
                    <a:lnTo>
                      <a:pt x="272" y="765"/>
                    </a:lnTo>
                    <a:cubicBezTo>
                      <a:pt x="153" y="781"/>
                      <a:pt x="120" y="759"/>
                      <a:pt x="0" y="825"/>
                    </a:cubicBezTo>
                    <a:cubicBezTo>
                      <a:pt x="71" y="1114"/>
                      <a:pt x="142" y="1397"/>
                      <a:pt x="289" y="1648"/>
                    </a:cubicBezTo>
                    <a:lnTo>
                      <a:pt x="300" y="1735"/>
                    </a:lnTo>
                    <a:cubicBezTo>
                      <a:pt x="256" y="2323"/>
                      <a:pt x="708" y="2884"/>
                      <a:pt x="1270" y="3053"/>
                    </a:cubicBezTo>
                    <a:cubicBezTo>
                      <a:pt x="1406" y="3093"/>
                      <a:pt x="1544" y="3110"/>
                      <a:pt x="1683" y="3110"/>
                    </a:cubicBezTo>
                    <a:cubicBezTo>
                      <a:pt x="2040" y="3110"/>
                      <a:pt x="2401" y="3001"/>
                      <a:pt x="2746" y="2895"/>
                    </a:cubicBezTo>
                    <a:cubicBezTo>
                      <a:pt x="2812" y="2879"/>
                      <a:pt x="2970" y="2803"/>
                      <a:pt x="2986" y="2743"/>
                    </a:cubicBezTo>
                    <a:cubicBezTo>
                      <a:pt x="3046" y="2541"/>
                      <a:pt x="2921" y="2443"/>
                      <a:pt x="2910" y="2389"/>
                    </a:cubicBezTo>
                    <a:cubicBezTo>
                      <a:pt x="2795" y="1773"/>
                      <a:pt x="2496" y="1375"/>
                      <a:pt x="1940" y="1092"/>
                    </a:cubicBezTo>
                    <a:cubicBezTo>
                      <a:pt x="1738" y="983"/>
                      <a:pt x="1569" y="917"/>
                      <a:pt x="1569" y="917"/>
                    </a:cubicBezTo>
                    <a:cubicBezTo>
                      <a:pt x="1591" y="857"/>
                      <a:pt x="1580" y="792"/>
                      <a:pt x="1537" y="743"/>
                    </a:cubicBezTo>
                    <a:cubicBezTo>
                      <a:pt x="1526" y="667"/>
                      <a:pt x="1575" y="541"/>
                      <a:pt x="1537" y="438"/>
                    </a:cubicBezTo>
                    <a:cubicBezTo>
                      <a:pt x="1474" y="264"/>
                      <a:pt x="1385" y="228"/>
                      <a:pt x="1321" y="228"/>
                    </a:cubicBezTo>
                    <a:cubicBezTo>
                      <a:pt x="1275" y="228"/>
                      <a:pt x="1242" y="247"/>
                      <a:pt x="1242" y="247"/>
                    </a:cubicBezTo>
                    <a:cubicBezTo>
                      <a:pt x="1242" y="247"/>
                      <a:pt x="1025" y="101"/>
                      <a:pt x="845" y="101"/>
                    </a:cubicBezTo>
                    <a:cubicBezTo>
                      <a:pt x="797" y="101"/>
                      <a:pt x="752" y="112"/>
                      <a:pt x="714" y="138"/>
                    </a:cubicBezTo>
                    <a:cubicBezTo>
                      <a:pt x="691" y="73"/>
                      <a:pt x="569" y="0"/>
                      <a:pt x="48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35" name="Google Shape;9435;p75"/>
          <p:cNvGrpSpPr/>
          <p:nvPr/>
        </p:nvGrpSpPr>
        <p:grpSpPr>
          <a:xfrm>
            <a:off x="4170709" y="1558993"/>
            <a:ext cx="402414" cy="1136125"/>
            <a:chOff x="4588296" y="1557988"/>
            <a:chExt cx="402414" cy="1136125"/>
          </a:xfrm>
        </p:grpSpPr>
        <p:sp>
          <p:nvSpPr>
            <p:cNvPr id="9436" name="Google Shape;9436;p75"/>
            <p:cNvSpPr/>
            <p:nvPr/>
          </p:nvSpPr>
          <p:spPr>
            <a:xfrm>
              <a:off x="4588296" y="1557988"/>
              <a:ext cx="402414" cy="1136125"/>
            </a:xfrm>
            <a:custGeom>
              <a:avLst/>
              <a:gdLst/>
              <a:ahLst/>
              <a:cxnLst/>
              <a:rect l="l" t="t" r="r" b="b"/>
              <a:pathLst>
                <a:path w="15923" h="44955" extrusionOk="0">
                  <a:moveTo>
                    <a:pt x="7907" y="1"/>
                  </a:moveTo>
                  <a:lnTo>
                    <a:pt x="7907" y="17"/>
                  </a:lnTo>
                  <a:cubicBezTo>
                    <a:pt x="7586" y="61"/>
                    <a:pt x="6670" y="235"/>
                    <a:pt x="6262" y="764"/>
                  </a:cubicBezTo>
                  <a:cubicBezTo>
                    <a:pt x="5760" y="1412"/>
                    <a:pt x="5973" y="2818"/>
                    <a:pt x="5973" y="2818"/>
                  </a:cubicBezTo>
                  <a:cubicBezTo>
                    <a:pt x="5499" y="2976"/>
                    <a:pt x="5646" y="3597"/>
                    <a:pt x="5859" y="3848"/>
                  </a:cubicBezTo>
                  <a:cubicBezTo>
                    <a:pt x="6071" y="4098"/>
                    <a:pt x="6060" y="4420"/>
                    <a:pt x="6164" y="4523"/>
                  </a:cubicBezTo>
                  <a:cubicBezTo>
                    <a:pt x="6203" y="4570"/>
                    <a:pt x="6256" y="4595"/>
                    <a:pt x="6311" y="4595"/>
                  </a:cubicBezTo>
                  <a:cubicBezTo>
                    <a:pt x="6333" y="4595"/>
                    <a:pt x="6355" y="4591"/>
                    <a:pt x="6376" y="4583"/>
                  </a:cubicBezTo>
                  <a:cubicBezTo>
                    <a:pt x="6474" y="4812"/>
                    <a:pt x="6534" y="5057"/>
                    <a:pt x="6551" y="5308"/>
                  </a:cubicBezTo>
                  <a:cubicBezTo>
                    <a:pt x="6551" y="6540"/>
                    <a:pt x="5608" y="7177"/>
                    <a:pt x="3695" y="7624"/>
                  </a:cubicBezTo>
                  <a:cubicBezTo>
                    <a:pt x="1788" y="8071"/>
                    <a:pt x="1848" y="10610"/>
                    <a:pt x="1963" y="11618"/>
                  </a:cubicBezTo>
                  <a:cubicBezTo>
                    <a:pt x="2077" y="12621"/>
                    <a:pt x="1690" y="14419"/>
                    <a:pt x="1243" y="15743"/>
                  </a:cubicBezTo>
                  <a:cubicBezTo>
                    <a:pt x="791" y="17067"/>
                    <a:pt x="600" y="18827"/>
                    <a:pt x="508" y="20053"/>
                  </a:cubicBezTo>
                  <a:cubicBezTo>
                    <a:pt x="415" y="21274"/>
                    <a:pt x="388" y="22696"/>
                    <a:pt x="339" y="23110"/>
                  </a:cubicBezTo>
                  <a:cubicBezTo>
                    <a:pt x="295" y="23524"/>
                    <a:pt x="159" y="24151"/>
                    <a:pt x="83" y="24625"/>
                  </a:cubicBezTo>
                  <a:cubicBezTo>
                    <a:pt x="1" y="25099"/>
                    <a:pt x="219" y="25213"/>
                    <a:pt x="611" y="25655"/>
                  </a:cubicBezTo>
                  <a:cubicBezTo>
                    <a:pt x="886" y="25963"/>
                    <a:pt x="1153" y="26166"/>
                    <a:pt x="1418" y="26166"/>
                  </a:cubicBezTo>
                  <a:cubicBezTo>
                    <a:pt x="1536" y="26166"/>
                    <a:pt x="1654" y="26125"/>
                    <a:pt x="1772" y="26036"/>
                  </a:cubicBezTo>
                  <a:cubicBezTo>
                    <a:pt x="2148" y="25742"/>
                    <a:pt x="2262" y="25290"/>
                    <a:pt x="2137" y="25104"/>
                  </a:cubicBezTo>
                  <a:cubicBezTo>
                    <a:pt x="2079" y="25021"/>
                    <a:pt x="2020" y="24998"/>
                    <a:pt x="1975" y="24998"/>
                  </a:cubicBezTo>
                  <a:cubicBezTo>
                    <a:pt x="1922" y="24998"/>
                    <a:pt x="1886" y="25028"/>
                    <a:pt x="1886" y="25028"/>
                  </a:cubicBezTo>
                  <a:cubicBezTo>
                    <a:pt x="1875" y="24843"/>
                    <a:pt x="1897" y="24652"/>
                    <a:pt x="1952" y="24472"/>
                  </a:cubicBezTo>
                  <a:cubicBezTo>
                    <a:pt x="2050" y="24129"/>
                    <a:pt x="1935" y="23655"/>
                    <a:pt x="1783" y="23290"/>
                  </a:cubicBezTo>
                  <a:cubicBezTo>
                    <a:pt x="1630" y="22930"/>
                    <a:pt x="1423" y="22058"/>
                    <a:pt x="1935" y="20974"/>
                  </a:cubicBezTo>
                  <a:cubicBezTo>
                    <a:pt x="2453" y="19895"/>
                    <a:pt x="3249" y="16604"/>
                    <a:pt x="3221" y="15885"/>
                  </a:cubicBezTo>
                  <a:cubicBezTo>
                    <a:pt x="3199" y="15165"/>
                    <a:pt x="3739" y="13672"/>
                    <a:pt x="3739" y="13672"/>
                  </a:cubicBezTo>
                  <a:cubicBezTo>
                    <a:pt x="3739" y="13672"/>
                    <a:pt x="4148" y="14958"/>
                    <a:pt x="4562" y="16190"/>
                  </a:cubicBezTo>
                  <a:cubicBezTo>
                    <a:pt x="4976" y="17427"/>
                    <a:pt x="4044" y="19819"/>
                    <a:pt x="3635" y="22521"/>
                  </a:cubicBezTo>
                  <a:cubicBezTo>
                    <a:pt x="3221" y="25219"/>
                    <a:pt x="3559" y="27714"/>
                    <a:pt x="3608" y="29028"/>
                  </a:cubicBezTo>
                  <a:cubicBezTo>
                    <a:pt x="3663" y="30335"/>
                    <a:pt x="3891" y="30695"/>
                    <a:pt x="3532" y="31572"/>
                  </a:cubicBezTo>
                  <a:cubicBezTo>
                    <a:pt x="3172" y="32444"/>
                    <a:pt x="3276" y="33605"/>
                    <a:pt x="3276" y="33605"/>
                  </a:cubicBezTo>
                  <a:cubicBezTo>
                    <a:pt x="2480" y="34580"/>
                    <a:pt x="2170" y="36585"/>
                    <a:pt x="2398" y="39233"/>
                  </a:cubicBezTo>
                  <a:cubicBezTo>
                    <a:pt x="2633" y="41882"/>
                    <a:pt x="2660" y="42269"/>
                    <a:pt x="2606" y="43195"/>
                  </a:cubicBezTo>
                  <a:cubicBezTo>
                    <a:pt x="2551" y="44121"/>
                    <a:pt x="1728" y="44072"/>
                    <a:pt x="1576" y="44454"/>
                  </a:cubicBezTo>
                  <a:cubicBezTo>
                    <a:pt x="1423" y="44840"/>
                    <a:pt x="2426" y="44791"/>
                    <a:pt x="3249" y="44917"/>
                  </a:cubicBezTo>
                  <a:cubicBezTo>
                    <a:pt x="3409" y="44942"/>
                    <a:pt x="3542" y="44955"/>
                    <a:pt x="3651" y="44955"/>
                  </a:cubicBezTo>
                  <a:cubicBezTo>
                    <a:pt x="4099" y="44955"/>
                    <a:pt x="4153" y="44740"/>
                    <a:pt x="4175" y="44328"/>
                  </a:cubicBezTo>
                  <a:cubicBezTo>
                    <a:pt x="4202" y="43811"/>
                    <a:pt x="4044" y="42732"/>
                    <a:pt x="4071" y="41293"/>
                  </a:cubicBezTo>
                  <a:cubicBezTo>
                    <a:pt x="4099" y="39855"/>
                    <a:pt x="5047" y="37206"/>
                    <a:pt x="5101" y="36149"/>
                  </a:cubicBezTo>
                  <a:cubicBezTo>
                    <a:pt x="5150" y="35092"/>
                    <a:pt x="5047" y="34400"/>
                    <a:pt x="5641" y="33626"/>
                  </a:cubicBezTo>
                  <a:cubicBezTo>
                    <a:pt x="6229" y="32858"/>
                    <a:pt x="6567" y="29769"/>
                    <a:pt x="7183" y="28281"/>
                  </a:cubicBezTo>
                  <a:cubicBezTo>
                    <a:pt x="7629" y="27202"/>
                    <a:pt x="7864" y="25693"/>
                    <a:pt x="7962" y="24924"/>
                  </a:cubicBezTo>
                  <a:cubicBezTo>
                    <a:pt x="8060" y="25693"/>
                    <a:pt x="8300" y="27202"/>
                    <a:pt x="8741" y="28281"/>
                  </a:cubicBezTo>
                  <a:cubicBezTo>
                    <a:pt x="9357" y="29769"/>
                    <a:pt x="9695" y="32858"/>
                    <a:pt x="10283" y="33626"/>
                  </a:cubicBezTo>
                  <a:cubicBezTo>
                    <a:pt x="10877" y="34400"/>
                    <a:pt x="10774" y="35092"/>
                    <a:pt x="10823" y="36149"/>
                  </a:cubicBezTo>
                  <a:cubicBezTo>
                    <a:pt x="10877" y="37201"/>
                    <a:pt x="11825" y="39849"/>
                    <a:pt x="11852" y="41293"/>
                  </a:cubicBezTo>
                  <a:cubicBezTo>
                    <a:pt x="11880" y="42732"/>
                    <a:pt x="11727" y="43811"/>
                    <a:pt x="11749" y="44328"/>
                  </a:cubicBezTo>
                  <a:cubicBezTo>
                    <a:pt x="11771" y="44740"/>
                    <a:pt x="11825" y="44955"/>
                    <a:pt x="12273" y="44955"/>
                  </a:cubicBezTo>
                  <a:cubicBezTo>
                    <a:pt x="12382" y="44955"/>
                    <a:pt x="12514" y="44942"/>
                    <a:pt x="12675" y="44917"/>
                  </a:cubicBezTo>
                  <a:cubicBezTo>
                    <a:pt x="13498" y="44791"/>
                    <a:pt x="14501" y="44840"/>
                    <a:pt x="14348" y="44454"/>
                  </a:cubicBezTo>
                  <a:cubicBezTo>
                    <a:pt x="14196" y="44067"/>
                    <a:pt x="13373" y="44121"/>
                    <a:pt x="13318" y="43195"/>
                  </a:cubicBezTo>
                  <a:cubicBezTo>
                    <a:pt x="13269" y="42269"/>
                    <a:pt x="13291" y="41882"/>
                    <a:pt x="13525" y="39233"/>
                  </a:cubicBezTo>
                  <a:cubicBezTo>
                    <a:pt x="13754" y="36585"/>
                    <a:pt x="13449" y="34580"/>
                    <a:pt x="12648" y="33605"/>
                  </a:cubicBezTo>
                  <a:cubicBezTo>
                    <a:pt x="12648" y="33605"/>
                    <a:pt x="12752" y="32444"/>
                    <a:pt x="12392" y="31572"/>
                  </a:cubicBezTo>
                  <a:cubicBezTo>
                    <a:pt x="12032" y="30695"/>
                    <a:pt x="12261" y="30335"/>
                    <a:pt x="12316" y="29028"/>
                  </a:cubicBezTo>
                  <a:cubicBezTo>
                    <a:pt x="12365" y="27714"/>
                    <a:pt x="12702" y="25219"/>
                    <a:pt x="12288" y="22521"/>
                  </a:cubicBezTo>
                  <a:cubicBezTo>
                    <a:pt x="11880" y="19819"/>
                    <a:pt x="10953" y="17427"/>
                    <a:pt x="11362" y="16190"/>
                  </a:cubicBezTo>
                  <a:cubicBezTo>
                    <a:pt x="11776" y="14958"/>
                    <a:pt x="12185" y="13672"/>
                    <a:pt x="12185" y="13672"/>
                  </a:cubicBezTo>
                  <a:cubicBezTo>
                    <a:pt x="12185" y="13672"/>
                    <a:pt x="12724" y="15165"/>
                    <a:pt x="12702" y="15885"/>
                  </a:cubicBezTo>
                  <a:cubicBezTo>
                    <a:pt x="12675" y="16604"/>
                    <a:pt x="13471" y="19895"/>
                    <a:pt x="13988" y="20974"/>
                  </a:cubicBezTo>
                  <a:cubicBezTo>
                    <a:pt x="14501" y="22058"/>
                    <a:pt x="14294" y="22930"/>
                    <a:pt x="14141" y="23290"/>
                  </a:cubicBezTo>
                  <a:cubicBezTo>
                    <a:pt x="13988" y="23655"/>
                    <a:pt x="13874" y="24134"/>
                    <a:pt x="13972" y="24472"/>
                  </a:cubicBezTo>
                  <a:cubicBezTo>
                    <a:pt x="14027" y="24652"/>
                    <a:pt x="14048" y="24843"/>
                    <a:pt x="14037" y="25028"/>
                  </a:cubicBezTo>
                  <a:cubicBezTo>
                    <a:pt x="14037" y="25028"/>
                    <a:pt x="14003" y="24999"/>
                    <a:pt x="13951" y="24999"/>
                  </a:cubicBezTo>
                  <a:cubicBezTo>
                    <a:pt x="13905" y="24999"/>
                    <a:pt x="13846" y="25022"/>
                    <a:pt x="13787" y="25110"/>
                  </a:cubicBezTo>
                  <a:cubicBezTo>
                    <a:pt x="13662" y="25290"/>
                    <a:pt x="13776" y="25742"/>
                    <a:pt x="14152" y="26036"/>
                  </a:cubicBezTo>
                  <a:cubicBezTo>
                    <a:pt x="14268" y="26125"/>
                    <a:pt x="14385" y="26166"/>
                    <a:pt x="14503" y="26166"/>
                  </a:cubicBezTo>
                  <a:cubicBezTo>
                    <a:pt x="14768" y="26166"/>
                    <a:pt x="15038" y="25963"/>
                    <a:pt x="15313" y="25655"/>
                  </a:cubicBezTo>
                  <a:cubicBezTo>
                    <a:pt x="15710" y="25213"/>
                    <a:pt x="15923" y="25093"/>
                    <a:pt x="15841" y="24625"/>
                  </a:cubicBezTo>
                  <a:cubicBezTo>
                    <a:pt x="15765" y="24151"/>
                    <a:pt x="15629" y="23524"/>
                    <a:pt x="15580" y="23110"/>
                  </a:cubicBezTo>
                  <a:cubicBezTo>
                    <a:pt x="15531" y="22696"/>
                    <a:pt x="15503" y="21268"/>
                    <a:pt x="15416" y="20048"/>
                  </a:cubicBezTo>
                  <a:cubicBezTo>
                    <a:pt x="15323" y="18827"/>
                    <a:pt x="15133" y="17067"/>
                    <a:pt x="14680" y="15737"/>
                  </a:cubicBezTo>
                  <a:cubicBezTo>
                    <a:pt x="14228" y="14413"/>
                    <a:pt x="13847" y="12615"/>
                    <a:pt x="13961" y="11613"/>
                  </a:cubicBezTo>
                  <a:cubicBezTo>
                    <a:pt x="14076" y="10610"/>
                    <a:pt x="14136" y="8065"/>
                    <a:pt x="12223" y="7619"/>
                  </a:cubicBezTo>
                  <a:cubicBezTo>
                    <a:pt x="10316" y="7177"/>
                    <a:pt x="9368" y="6540"/>
                    <a:pt x="9368" y="5303"/>
                  </a:cubicBezTo>
                  <a:cubicBezTo>
                    <a:pt x="9390" y="5057"/>
                    <a:pt x="9449" y="4812"/>
                    <a:pt x="9542" y="4578"/>
                  </a:cubicBezTo>
                  <a:cubicBezTo>
                    <a:pt x="9564" y="4586"/>
                    <a:pt x="9587" y="4590"/>
                    <a:pt x="9609" y="4590"/>
                  </a:cubicBezTo>
                  <a:cubicBezTo>
                    <a:pt x="9665" y="4590"/>
                    <a:pt x="9720" y="4566"/>
                    <a:pt x="9755" y="4523"/>
                  </a:cubicBezTo>
                  <a:cubicBezTo>
                    <a:pt x="9864" y="4415"/>
                    <a:pt x="9853" y="4098"/>
                    <a:pt x="10065" y="3848"/>
                  </a:cubicBezTo>
                  <a:cubicBezTo>
                    <a:pt x="10278" y="3597"/>
                    <a:pt x="10419" y="2971"/>
                    <a:pt x="9951" y="2818"/>
                  </a:cubicBezTo>
                  <a:cubicBezTo>
                    <a:pt x="9951" y="2818"/>
                    <a:pt x="10163" y="1407"/>
                    <a:pt x="9662" y="764"/>
                  </a:cubicBezTo>
                  <a:cubicBezTo>
                    <a:pt x="9253" y="230"/>
                    <a:pt x="8332" y="61"/>
                    <a:pt x="8016" y="12"/>
                  </a:cubicBezTo>
                  <a:lnTo>
                    <a:pt x="8016" y="1"/>
                  </a:lnTo>
                  <a:lnTo>
                    <a:pt x="7962" y="6"/>
                  </a:lnTo>
                  <a:lnTo>
                    <a:pt x="7907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37" name="Google Shape;9437;p75"/>
            <p:cNvGrpSpPr/>
            <p:nvPr/>
          </p:nvGrpSpPr>
          <p:grpSpPr>
            <a:xfrm>
              <a:off x="4708538" y="1583316"/>
              <a:ext cx="163226" cy="588527"/>
              <a:chOff x="4708538" y="1583316"/>
              <a:chExt cx="163226" cy="588527"/>
            </a:xfrm>
          </p:grpSpPr>
          <p:sp>
            <p:nvSpPr>
              <p:cNvPr id="9438" name="Google Shape;9438;p75"/>
              <p:cNvSpPr/>
              <p:nvPr/>
            </p:nvSpPr>
            <p:spPr>
              <a:xfrm>
                <a:off x="4708538" y="1775367"/>
                <a:ext cx="163226" cy="158038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5667" extrusionOk="0">
                    <a:moveTo>
                      <a:pt x="2924" y="0"/>
                    </a:moveTo>
                    <a:cubicBezTo>
                      <a:pt x="2887" y="0"/>
                      <a:pt x="2851" y="8"/>
                      <a:pt x="2818" y="25"/>
                    </a:cubicBezTo>
                    <a:cubicBezTo>
                      <a:pt x="2774" y="52"/>
                      <a:pt x="2747" y="101"/>
                      <a:pt x="2753" y="150"/>
                    </a:cubicBezTo>
                    <a:lnTo>
                      <a:pt x="2780" y="1785"/>
                    </a:lnTo>
                    <a:cubicBezTo>
                      <a:pt x="2780" y="1785"/>
                      <a:pt x="2726" y="1882"/>
                      <a:pt x="2683" y="1882"/>
                    </a:cubicBezTo>
                    <a:cubicBezTo>
                      <a:pt x="2661" y="1882"/>
                      <a:pt x="2642" y="1857"/>
                      <a:pt x="2633" y="1785"/>
                    </a:cubicBezTo>
                    <a:cubicBezTo>
                      <a:pt x="2600" y="1567"/>
                      <a:pt x="2600" y="689"/>
                      <a:pt x="2513" y="471"/>
                    </a:cubicBezTo>
                    <a:cubicBezTo>
                      <a:pt x="2460" y="339"/>
                      <a:pt x="2318" y="240"/>
                      <a:pt x="2142" y="240"/>
                    </a:cubicBezTo>
                    <a:cubicBezTo>
                      <a:pt x="2029" y="240"/>
                      <a:pt x="1903" y="281"/>
                      <a:pt x="1777" y="379"/>
                    </a:cubicBezTo>
                    <a:cubicBezTo>
                      <a:pt x="1450" y="629"/>
                      <a:pt x="535" y="2101"/>
                      <a:pt x="328" y="2880"/>
                    </a:cubicBezTo>
                    <a:cubicBezTo>
                      <a:pt x="126" y="3665"/>
                      <a:pt x="1" y="4629"/>
                      <a:pt x="33" y="5005"/>
                    </a:cubicBezTo>
                    <a:cubicBezTo>
                      <a:pt x="59" y="5363"/>
                      <a:pt x="169" y="5667"/>
                      <a:pt x="486" y="5667"/>
                    </a:cubicBezTo>
                    <a:cubicBezTo>
                      <a:pt x="501" y="5667"/>
                      <a:pt x="518" y="5666"/>
                      <a:pt x="535" y="5664"/>
                    </a:cubicBezTo>
                    <a:cubicBezTo>
                      <a:pt x="889" y="5632"/>
                      <a:pt x="1270" y="5414"/>
                      <a:pt x="1363" y="5321"/>
                    </a:cubicBezTo>
                    <a:cubicBezTo>
                      <a:pt x="1450" y="5228"/>
                      <a:pt x="1477" y="5098"/>
                      <a:pt x="1772" y="5098"/>
                    </a:cubicBezTo>
                    <a:cubicBezTo>
                      <a:pt x="2071" y="5098"/>
                      <a:pt x="2453" y="5038"/>
                      <a:pt x="2540" y="4760"/>
                    </a:cubicBezTo>
                    <a:cubicBezTo>
                      <a:pt x="2627" y="4482"/>
                      <a:pt x="2747" y="3730"/>
                      <a:pt x="2780" y="3414"/>
                    </a:cubicBezTo>
                    <a:cubicBezTo>
                      <a:pt x="2807" y="3103"/>
                      <a:pt x="2747" y="2913"/>
                      <a:pt x="2780" y="2667"/>
                    </a:cubicBezTo>
                    <a:cubicBezTo>
                      <a:pt x="2796" y="2509"/>
                      <a:pt x="2807" y="2351"/>
                      <a:pt x="2807" y="2199"/>
                    </a:cubicBezTo>
                    <a:cubicBezTo>
                      <a:pt x="2840" y="2221"/>
                      <a:pt x="2883" y="2237"/>
                      <a:pt x="2927" y="2237"/>
                    </a:cubicBezTo>
                    <a:cubicBezTo>
                      <a:pt x="2970" y="2237"/>
                      <a:pt x="3014" y="2221"/>
                      <a:pt x="3047" y="2199"/>
                    </a:cubicBezTo>
                    <a:cubicBezTo>
                      <a:pt x="3052" y="2351"/>
                      <a:pt x="3058" y="2509"/>
                      <a:pt x="3079" y="2667"/>
                    </a:cubicBezTo>
                    <a:cubicBezTo>
                      <a:pt x="3107" y="2918"/>
                      <a:pt x="3047" y="3103"/>
                      <a:pt x="3079" y="3414"/>
                    </a:cubicBezTo>
                    <a:cubicBezTo>
                      <a:pt x="3107" y="3724"/>
                      <a:pt x="3227" y="4476"/>
                      <a:pt x="3314" y="4760"/>
                    </a:cubicBezTo>
                    <a:cubicBezTo>
                      <a:pt x="3401" y="5043"/>
                      <a:pt x="3788" y="5098"/>
                      <a:pt x="4082" y="5098"/>
                    </a:cubicBezTo>
                    <a:cubicBezTo>
                      <a:pt x="4376" y="5098"/>
                      <a:pt x="4404" y="5223"/>
                      <a:pt x="4496" y="5321"/>
                    </a:cubicBezTo>
                    <a:cubicBezTo>
                      <a:pt x="4583" y="5414"/>
                      <a:pt x="4965" y="5632"/>
                      <a:pt x="5319" y="5664"/>
                    </a:cubicBezTo>
                    <a:cubicBezTo>
                      <a:pt x="5336" y="5666"/>
                      <a:pt x="5352" y="5667"/>
                      <a:pt x="5368" y="5667"/>
                    </a:cubicBezTo>
                    <a:cubicBezTo>
                      <a:pt x="5684" y="5667"/>
                      <a:pt x="5794" y="5363"/>
                      <a:pt x="5820" y="5005"/>
                    </a:cubicBezTo>
                    <a:cubicBezTo>
                      <a:pt x="5853" y="4629"/>
                      <a:pt x="5733" y="3665"/>
                      <a:pt x="5526" y="2880"/>
                    </a:cubicBezTo>
                    <a:cubicBezTo>
                      <a:pt x="5319" y="2101"/>
                      <a:pt x="4404" y="629"/>
                      <a:pt x="4082" y="379"/>
                    </a:cubicBezTo>
                    <a:cubicBezTo>
                      <a:pt x="3954" y="281"/>
                      <a:pt x="3826" y="240"/>
                      <a:pt x="3713" y="240"/>
                    </a:cubicBezTo>
                    <a:cubicBezTo>
                      <a:pt x="3536" y="240"/>
                      <a:pt x="3394" y="339"/>
                      <a:pt x="3341" y="471"/>
                    </a:cubicBezTo>
                    <a:cubicBezTo>
                      <a:pt x="3254" y="695"/>
                      <a:pt x="3254" y="1567"/>
                      <a:pt x="3227" y="1785"/>
                    </a:cubicBezTo>
                    <a:cubicBezTo>
                      <a:pt x="3216" y="1857"/>
                      <a:pt x="3195" y="1882"/>
                      <a:pt x="3172" y="1882"/>
                    </a:cubicBezTo>
                    <a:cubicBezTo>
                      <a:pt x="3127" y="1882"/>
                      <a:pt x="3074" y="1785"/>
                      <a:pt x="3074" y="1785"/>
                    </a:cubicBezTo>
                    <a:lnTo>
                      <a:pt x="3101" y="150"/>
                    </a:lnTo>
                    <a:cubicBezTo>
                      <a:pt x="3107" y="101"/>
                      <a:pt x="3079" y="52"/>
                      <a:pt x="3030" y="25"/>
                    </a:cubicBezTo>
                    <a:cubicBezTo>
                      <a:pt x="2998" y="8"/>
                      <a:pt x="2961" y="0"/>
                      <a:pt x="292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9" name="Google Shape;9439;p75"/>
              <p:cNvSpPr/>
              <p:nvPr/>
            </p:nvSpPr>
            <p:spPr>
              <a:xfrm>
                <a:off x="4745162" y="1583316"/>
                <a:ext cx="88150" cy="8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7" extrusionOk="0">
                    <a:moveTo>
                      <a:pt x="1269" y="1"/>
                    </a:moveTo>
                    <a:cubicBezTo>
                      <a:pt x="1031" y="1"/>
                      <a:pt x="751" y="51"/>
                      <a:pt x="513" y="385"/>
                    </a:cubicBezTo>
                    <a:cubicBezTo>
                      <a:pt x="196" y="831"/>
                      <a:pt x="0" y="1164"/>
                      <a:pt x="120" y="1676"/>
                    </a:cubicBezTo>
                    <a:cubicBezTo>
                      <a:pt x="202" y="2003"/>
                      <a:pt x="344" y="2139"/>
                      <a:pt x="545" y="2221"/>
                    </a:cubicBezTo>
                    <a:cubicBezTo>
                      <a:pt x="692" y="2281"/>
                      <a:pt x="834" y="2319"/>
                      <a:pt x="834" y="2319"/>
                    </a:cubicBezTo>
                    <a:cubicBezTo>
                      <a:pt x="888" y="2477"/>
                      <a:pt x="1019" y="2597"/>
                      <a:pt x="1183" y="2635"/>
                    </a:cubicBezTo>
                    <a:cubicBezTo>
                      <a:pt x="1379" y="2673"/>
                      <a:pt x="1586" y="2722"/>
                      <a:pt x="1586" y="2722"/>
                    </a:cubicBezTo>
                    <a:lnTo>
                      <a:pt x="1619" y="3098"/>
                    </a:lnTo>
                    <a:cubicBezTo>
                      <a:pt x="1624" y="3136"/>
                      <a:pt x="1651" y="3169"/>
                      <a:pt x="1689" y="3185"/>
                    </a:cubicBezTo>
                    <a:lnTo>
                      <a:pt x="1739" y="3196"/>
                    </a:lnTo>
                    <a:lnTo>
                      <a:pt x="1793" y="3185"/>
                    </a:lnTo>
                    <a:cubicBezTo>
                      <a:pt x="1831" y="3169"/>
                      <a:pt x="1858" y="3136"/>
                      <a:pt x="1864" y="3098"/>
                    </a:cubicBezTo>
                    <a:lnTo>
                      <a:pt x="1897" y="2722"/>
                    </a:lnTo>
                    <a:cubicBezTo>
                      <a:pt x="1897" y="2722"/>
                      <a:pt x="2109" y="2673"/>
                      <a:pt x="2305" y="2635"/>
                    </a:cubicBezTo>
                    <a:cubicBezTo>
                      <a:pt x="2469" y="2597"/>
                      <a:pt x="2599" y="2477"/>
                      <a:pt x="2649" y="2319"/>
                    </a:cubicBezTo>
                    <a:cubicBezTo>
                      <a:pt x="2649" y="2319"/>
                      <a:pt x="2790" y="2281"/>
                      <a:pt x="2943" y="2221"/>
                    </a:cubicBezTo>
                    <a:cubicBezTo>
                      <a:pt x="3144" y="2139"/>
                      <a:pt x="3286" y="2008"/>
                      <a:pt x="3362" y="1676"/>
                    </a:cubicBezTo>
                    <a:cubicBezTo>
                      <a:pt x="3488" y="1164"/>
                      <a:pt x="3297" y="831"/>
                      <a:pt x="2975" y="385"/>
                    </a:cubicBezTo>
                    <a:cubicBezTo>
                      <a:pt x="2737" y="51"/>
                      <a:pt x="2457" y="1"/>
                      <a:pt x="2223" y="1"/>
                    </a:cubicBezTo>
                    <a:cubicBezTo>
                      <a:pt x="2189" y="1"/>
                      <a:pt x="2157" y="2"/>
                      <a:pt x="2125" y="3"/>
                    </a:cubicBezTo>
                    <a:cubicBezTo>
                      <a:pt x="1744" y="14"/>
                      <a:pt x="1744" y="330"/>
                      <a:pt x="1744" y="330"/>
                    </a:cubicBezTo>
                    <a:cubicBezTo>
                      <a:pt x="1744" y="330"/>
                      <a:pt x="1744" y="14"/>
                      <a:pt x="1368" y="3"/>
                    </a:cubicBezTo>
                    <a:cubicBezTo>
                      <a:pt x="1336" y="2"/>
                      <a:pt x="1303" y="1"/>
                      <a:pt x="126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0" name="Google Shape;9440;p75"/>
              <p:cNvSpPr/>
              <p:nvPr/>
            </p:nvSpPr>
            <p:spPr>
              <a:xfrm>
                <a:off x="4751848" y="1888032"/>
                <a:ext cx="116291" cy="144095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5167" extrusionOk="0">
                    <a:moveTo>
                      <a:pt x="1614" y="1"/>
                    </a:moveTo>
                    <a:cubicBezTo>
                      <a:pt x="1614" y="1"/>
                      <a:pt x="1374" y="1259"/>
                      <a:pt x="1739" y="1804"/>
                    </a:cubicBezTo>
                    <a:cubicBezTo>
                      <a:pt x="1864" y="1973"/>
                      <a:pt x="2044" y="2098"/>
                      <a:pt x="2251" y="2142"/>
                    </a:cubicBezTo>
                    <a:cubicBezTo>
                      <a:pt x="2235" y="2251"/>
                      <a:pt x="2251" y="2360"/>
                      <a:pt x="2306" y="2453"/>
                    </a:cubicBezTo>
                    <a:cubicBezTo>
                      <a:pt x="2387" y="2594"/>
                      <a:pt x="2475" y="2709"/>
                      <a:pt x="2475" y="2709"/>
                    </a:cubicBezTo>
                    <a:cubicBezTo>
                      <a:pt x="2420" y="2774"/>
                      <a:pt x="2382" y="2850"/>
                      <a:pt x="2360" y="2932"/>
                    </a:cubicBezTo>
                    <a:cubicBezTo>
                      <a:pt x="2327" y="3052"/>
                      <a:pt x="2306" y="3177"/>
                      <a:pt x="2306" y="3303"/>
                    </a:cubicBezTo>
                    <a:cubicBezTo>
                      <a:pt x="2224" y="3335"/>
                      <a:pt x="2148" y="3384"/>
                      <a:pt x="2077" y="3439"/>
                    </a:cubicBezTo>
                    <a:cubicBezTo>
                      <a:pt x="1935" y="3553"/>
                      <a:pt x="1793" y="3837"/>
                      <a:pt x="1793" y="3837"/>
                    </a:cubicBezTo>
                    <a:cubicBezTo>
                      <a:pt x="1726" y="3778"/>
                      <a:pt x="1635" y="3745"/>
                      <a:pt x="1544" y="3745"/>
                    </a:cubicBezTo>
                    <a:cubicBezTo>
                      <a:pt x="1525" y="3745"/>
                      <a:pt x="1507" y="3747"/>
                      <a:pt x="1488" y="3749"/>
                    </a:cubicBezTo>
                    <a:cubicBezTo>
                      <a:pt x="1287" y="3782"/>
                      <a:pt x="1178" y="3864"/>
                      <a:pt x="1091" y="3864"/>
                    </a:cubicBezTo>
                    <a:cubicBezTo>
                      <a:pt x="1003" y="3864"/>
                      <a:pt x="922" y="3684"/>
                      <a:pt x="638" y="3640"/>
                    </a:cubicBezTo>
                    <a:cubicBezTo>
                      <a:pt x="595" y="3633"/>
                      <a:pt x="554" y="3629"/>
                      <a:pt x="517" y="3629"/>
                    </a:cubicBezTo>
                    <a:cubicBezTo>
                      <a:pt x="266" y="3629"/>
                      <a:pt x="152" y="3808"/>
                      <a:pt x="72" y="4202"/>
                    </a:cubicBezTo>
                    <a:cubicBezTo>
                      <a:pt x="1" y="4605"/>
                      <a:pt x="88" y="5166"/>
                      <a:pt x="88" y="5166"/>
                    </a:cubicBezTo>
                    <a:lnTo>
                      <a:pt x="409" y="5112"/>
                    </a:lnTo>
                    <a:cubicBezTo>
                      <a:pt x="409" y="5112"/>
                      <a:pt x="355" y="4512"/>
                      <a:pt x="415" y="4371"/>
                    </a:cubicBezTo>
                    <a:cubicBezTo>
                      <a:pt x="458" y="4262"/>
                      <a:pt x="501" y="4185"/>
                      <a:pt x="575" y="4185"/>
                    </a:cubicBezTo>
                    <a:cubicBezTo>
                      <a:pt x="594" y="4185"/>
                      <a:pt x="615" y="4190"/>
                      <a:pt x="638" y="4202"/>
                    </a:cubicBezTo>
                    <a:cubicBezTo>
                      <a:pt x="737" y="4253"/>
                      <a:pt x="791" y="4322"/>
                      <a:pt x="878" y="4322"/>
                    </a:cubicBezTo>
                    <a:cubicBezTo>
                      <a:pt x="892" y="4322"/>
                      <a:pt x="906" y="4320"/>
                      <a:pt x="922" y="4316"/>
                    </a:cubicBezTo>
                    <a:cubicBezTo>
                      <a:pt x="1001" y="4297"/>
                      <a:pt x="945" y="4266"/>
                      <a:pt x="958" y="4266"/>
                    </a:cubicBezTo>
                    <a:cubicBezTo>
                      <a:pt x="964" y="4266"/>
                      <a:pt x="984" y="4272"/>
                      <a:pt x="1036" y="4289"/>
                    </a:cubicBezTo>
                    <a:cubicBezTo>
                      <a:pt x="1205" y="4343"/>
                      <a:pt x="1314" y="4572"/>
                      <a:pt x="1739" y="4681"/>
                    </a:cubicBezTo>
                    <a:cubicBezTo>
                      <a:pt x="1869" y="4716"/>
                      <a:pt x="2035" y="4740"/>
                      <a:pt x="2217" y="4740"/>
                    </a:cubicBezTo>
                    <a:cubicBezTo>
                      <a:pt x="2634" y="4740"/>
                      <a:pt x="3136" y="4614"/>
                      <a:pt x="3488" y="4202"/>
                    </a:cubicBezTo>
                    <a:cubicBezTo>
                      <a:pt x="4000" y="3608"/>
                      <a:pt x="4169" y="2818"/>
                      <a:pt x="3831" y="2087"/>
                    </a:cubicBezTo>
                    <a:cubicBezTo>
                      <a:pt x="3554" y="1493"/>
                      <a:pt x="3337" y="1436"/>
                      <a:pt x="3114" y="1436"/>
                    </a:cubicBezTo>
                    <a:cubicBezTo>
                      <a:pt x="3061" y="1436"/>
                      <a:pt x="3008" y="1439"/>
                      <a:pt x="2954" y="1439"/>
                    </a:cubicBezTo>
                    <a:cubicBezTo>
                      <a:pt x="2671" y="1439"/>
                      <a:pt x="2562" y="1717"/>
                      <a:pt x="2306" y="1717"/>
                    </a:cubicBezTo>
                    <a:cubicBezTo>
                      <a:pt x="2055" y="1717"/>
                      <a:pt x="2066" y="1657"/>
                      <a:pt x="1968" y="1406"/>
                    </a:cubicBezTo>
                    <a:cubicBezTo>
                      <a:pt x="1908" y="1265"/>
                      <a:pt x="1881" y="802"/>
                      <a:pt x="1881" y="802"/>
                    </a:cubicBezTo>
                    <a:lnTo>
                      <a:pt x="1614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1" name="Google Shape;9441;p75"/>
              <p:cNvSpPr/>
              <p:nvPr/>
            </p:nvSpPr>
            <p:spPr>
              <a:xfrm>
                <a:off x="4720084" y="2018461"/>
                <a:ext cx="137095" cy="153381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5500" extrusionOk="0">
                    <a:moveTo>
                      <a:pt x="4289" y="0"/>
                    </a:moveTo>
                    <a:cubicBezTo>
                      <a:pt x="4186" y="0"/>
                      <a:pt x="4095" y="67"/>
                      <a:pt x="4066" y="162"/>
                    </a:cubicBezTo>
                    <a:cubicBezTo>
                      <a:pt x="4066" y="162"/>
                      <a:pt x="3997" y="62"/>
                      <a:pt x="3900" y="62"/>
                    </a:cubicBezTo>
                    <a:cubicBezTo>
                      <a:pt x="3875" y="62"/>
                      <a:pt x="3849" y="69"/>
                      <a:pt x="3821" y="86"/>
                    </a:cubicBezTo>
                    <a:cubicBezTo>
                      <a:pt x="3750" y="124"/>
                      <a:pt x="3690" y="189"/>
                      <a:pt x="3663" y="271"/>
                    </a:cubicBezTo>
                    <a:cubicBezTo>
                      <a:pt x="3663" y="271"/>
                      <a:pt x="3630" y="247"/>
                      <a:pt x="3584" y="247"/>
                    </a:cubicBezTo>
                    <a:cubicBezTo>
                      <a:pt x="3545" y="247"/>
                      <a:pt x="3497" y="264"/>
                      <a:pt x="3450" y="326"/>
                    </a:cubicBezTo>
                    <a:cubicBezTo>
                      <a:pt x="3379" y="407"/>
                      <a:pt x="3287" y="462"/>
                      <a:pt x="3183" y="484"/>
                    </a:cubicBezTo>
                    <a:lnTo>
                      <a:pt x="3020" y="565"/>
                    </a:lnTo>
                    <a:cubicBezTo>
                      <a:pt x="2927" y="614"/>
                      <a:pt x="2840" y="691"/>
                      <a:pt x="2780" y="778"/>
                    </a:cubicBezTo>
                    <a:cubicBezTo>
                      <a:pt x="2693" y="762"/>
                      <a:pt x="2606" y="751"/>
                      <a:pt x="2513" y="751"/>
                    </a:cubicBezTo>
                    <a:cubicBezTo>
                      <a:pt x="2426" y="756"/>
                      <a:pt x="2344" y="783"/>
                      <a:pt x="2273" y="832"/>
                    </a:cubicBezTo>
                    <a:cubicBezTo>
                      <a:pt x="2208" y="800"/>
                      <a:pt x="2137" y="783"/>
                      <a:pt x="2061" y="778"/>
                    </a:cubicBezTo>
                    <a:cubicBezTo>
                      <a:pt x="1973" y="778"/>
                      <a:pt x="1881" y="767"/>
                      <a:pt x="1794" y="751"/>
                    </a:cubicBezTo>
                    <a:cubicBezTo>
                      <a:pt x="1772" y="669"/>
                      <a:pt x="1712" y="598"/>
                      <a:pt x="1636" y="565"/>
                    </a:cubicBezTo>
                    <a:cubicBezTo>
                      <a:pt x="1600" y="549"/>
                      <a:pt x="1563" y="541"/>
                      <a:pt x="1527" y="541"/>
                    </a:cubicBezTo>
                    <a:cubicBezTo>
                      <a:pt x="1490" y="541"/>
                      <a:pt x="1453" y="549"/>
                      <a:pt x="1418" y="565"/>
                    </a:cubicBezTo>
                    <a:cubicBezTo>
                      <a:pt x="1401" y="484"/>
                      <a:pt x="1352" y="407"/>
                      <a:pt x="1281" y="353"/>
                    </a:cubicBezTo>
                    <a:cubicBezTo>
                      <a:pt x="1242" y="314"/>
                      <a:pt x="1188" y="295"/>
                      <a:pt x="1135" y="295"/>
                    </a:cubicBezTo>
                    <a:cubicBezTo>
                      <a:pt x="1122" y="295"/>
                      <a:pt x="1109" y="296"/>
                      <a:pt x="1096" y="298"/>
                    </a:cubicBezTo>
                    <a:lnTo>
                      <a:pt x="1014" y="189"/>
                    </a:lnTo>
                    <a:cubicBezTo>
                      <a:pt x="972" y="186"/>
                      <a:pt x="929" y="184"/>
                      <a:pt x="886" y="184"/>
                    </a:cubicBezTo>
                    <a:cubicBezTo>
                      <a:pt x="787" y="184"/>
                      <a:pt x="688" y="194"/>
                      <a:pt x="589" y="217"/>
                    </a:cubicBezTo>
                    <a:cubicBezTo>
                      <a:pt x="350" y="271"/>
                      <a:pt x="377" y="380"/>
                      <a:pt x="377" y="380"/>
                    </a:cubicBezTo>
                    <a:cubicBezTo>
                      <a:pt x="377" y="380"/>
                      <a:pt x="268" y="407"/>
                      <a:pt x="137" y="702"/>
                    </a:cubicBezTo>
                    <a:cubicBezTo>
                      <a:pt x="1" y="990"/>
                      <a:pt x="110" y="1099"/>
                      <a:pt x="83" y="1257"/>
                    </a:cubicBezTo>
                    <a:cubicBezTo>
                      <a:pt x="55" y="1421"/>
                      <a:pt x="137" y="1448"/>
                      <a:pt x="137" y="1448"/>
                    </a:cubicBezTo>
                    <a:lnTo>
                      <a:pt x="137" y="1552"/>
                    </a:lnTo>
                    <a:cubicBezTo>
                      <a:pt x="137" y="1661"/>
                      <a:pt x="192" y="1824"/>
                      <a:pt x="137" y="1955"/>
                    </a:cubicBezTo>
                    <a:cubicBezTo>
                      <a:pt x="83" y="2086"/>
                      <a:pt x="83" y="2064"/>
                      <a:pt x="110" y="2222"/>
                    </a:cubicBezTo>
                    <a:cubicBezTo>
                      <a:pt x="137" y="2380"/>
                      <a:pt x="83" y="2434"/>
                      <a:pt x="55" y="2543"/>
                    </a:cubicBezTo>
                    <a:cubicBezTo>
                      <a:pt x="44" y="2625"/>
                      <a:pt x="50" y="2707"/>
                      <a:pt x="83" y="2783"/>
                    </a:cubicBezTo>
                    <a:lnTo>
                      <a:pt x="28" y="2996"/>
                    </a:lnTo>
                    <a:cubicBezTo>
                      <a:pt x="1" y="3132"/>
                      <a:pt x="39" y="3268"/>
                      <a:pt x="137" y="3372"/>
                    </a:cubicBezTo>
                    <a:cubicBezTo>
                      <a:pt x="137" y="3372"/>
                      <a:pt x="164" y="3688"/>
                      <a:pt x="377" y="3851"/>
                    </a:cubicBezTo>
                    <a:cubicBezTo>
                      <a:pt x="426" y="3893"/>
                      <a:pt x="488" y="3914"/>
                      <a:pt x="549" y="3914"/>
                    </a:cubicBezTo>
                    <a:cubicBezTo>
                      <a:pt x="623" y="3914"/>
                      <a:pt x="697" y="3884"/>
                      <a:pt x="747" y="3824"/>
                    </a:cubicBezTo>
                    <a:cubicBezTo>
                      <a:pt x="796" y="4080"/>
                      <a:pt x="938" y="4309"/>
                      <a:pt x="1151" y="4467"/>
                    </a:cubicBezTo>
                    <a:cubicBezTo>
                      <a:pt x="1336" y="4467"/>
                      <a:pt x="1260" y="4412"/>
                      <a:pt x="1281" y="4303"/>
                    </a:cubicBezTo>
                    <a:cubicBezTo>
                      <a:pt x="1309" y="4200"/>
                      <a:pt x="1069" y="4118"/>
                      <a:pt x="987" y="4036"/>
                    </a:cubicBezTo>
                    <a:cubicBezTo>
                      <a:pt x="911" y="3955"/>
                      <a:pt x="884" y="3742"/>
                      <a:pt x="884" y="3742"/>
                    </a:cubicBezTo>
                    <a:cubicBezTo>
                      <a:pt x="976" y="3650"/>
                      <a:pt x="1058" y="3541"/>
                      <a:pt x="1123" y="3421"/>
                    </a:cubicBezTo>
                    <a:cubicBezTo>
                      <a:pt x="1205" y="3263"/>
                      <a:pt x="1096" y="3132"/>
                      <a:pt x="1014" y="2914"/>
                    </a:cubicBezTo>
                    <a:cubicBezTo>
                      <a:pt x="964" y="2773"/>
                      <a:pt x="899" y="2750"/>
                      <a:pt x="861" y="2750"/>
                    </a:cubicBezTo>
                    <a:cubicBezTo>
                      <a:pt x="842" y="2750"/>
                      <a:pt x="829" y="2756"/>
                      <a:pt x="829" y="2756"/>
                    </a:cubicBezTo>
                    <a:cubicBezTo>
                      <a:pt x="856" y="2636"/>
                      <a:pt x="867" y="2505"/>
                      <a:pt x="856" y="2380"/>
                    </a:cubicBezTo>
                    <a:cubicBezTo>
                      <a:pt x="829" y="2222"/>
                      <a:pt x="775" y="2222"/>
                      <a:pt x="775" y="2222"/>
                    </a:cubicBezTo>
                    <a:cubicBezTo>
                      <a:pt x="775" y="2222"/>
                      <a:pt x="829" y="1982"/>
                      <a:pt x="856" y="1873"/>
                    </a:cubicBezTo>
                    <a:cubicBezTo>
                      <a:pt x="884" y="1770"/>
                      <a:pt x="698" y="1524"/>
                      <a:pt x="698" y="1524"/>
                    </a:cubicBezTo>
                    <a:cubicBezTo>
                      <a:pt x="742" y="1426"/>
                      <a:pt x="791" y="1328"/>
                      <a:pt x="856" y="1236"/>
                    </a:cubicBezTo>
                    <a:cubicBezTo>
                      <a:pt x="938" y="1127"/>
                      <a:pt x="856" y="990"/>
                      <a:pt x="856" y="990"/>
                    </a:cubicBezTo>
                    <a:lnTo>
                      <a:pt x="856" y="990"/>
                    </a:lnTo>
                    <a:lnTo>
                      <a:pt x="1069" y="1018"/>
                    </a:lnTo>
                    <a:cubicBezTo>
                      <a:pt x="1069" y="1018"/>
                      <a:pt x="1151" y="1263"/>
                      <a:pt x="1281" y="1312"/>
                    </a:cubicBezTo>
                    <a:cubicBezTo>
                      <a:pt x="1301" y="1320"/>
                      <a:pt x="1320" y="1323"/>
                      <a:pt x="1339" y="1323"/>
                    </a:cubicBezTo>
                    <a:cubicBezTo>
                      <a:pt x="1449" y="1323"/>
                      <a:pt x="1548" y="1208"/>
                      <a:pt x="1548" y="1208"/>
                    </a:cubicBezTo>
                    <a:cubicBezTo>
                      <a:pt x="1636" y="1317"/>
                      <a:pt x="1761" y="1383"/>
                      <a:pt x="1897" y="1394"/>
                    </a:cubicBezTo>
                    <a:cubicBezTo>
                      <a:pt x="2033" y="1394"/>
                      <a:pt x="2170" y="1366"/>
                      <a:pt x="2300" y="1312"/>
                    </a:cubicBezTo>
                    <a:cubicBezTo>
                      <a:pt x="2300" y="1312"/>
                      <a:pt x="2513" y="1448"/>
                      <a:pt x="2698" y="1448"/>
                    </a:cubicBezTo>
                    <a:cubicBezTo>
                      <a:pt x="2883" y="1448"/>
                      <a:pt x="2938" y="1236"/>
                      <a:pt x="2938" y="1236"/>
                    </a:cubicBezTo>
                    <a:cubicBezTo>
                      <a:pt x="2938" y="1236"/>
                      <a:pt x="3074" y="1271"/>
                      <a:pt x="3184" y="1271"/>
                    </a:cubicBezTo>
                    <a:cubicBezTo>
                      <a:pt x="3212" y="1271"/>
                      <a:pt x="3238" y="1268"/>
                      <a:pt x="3259" y="1263"/>
                    </a:cubicBezTo>
                    <a:cubicBezTo>
                      <a:pt x="3341" y="1230"/>
                      <a:pt x="3417" y="1176"/>
                      <a:pt x="3472" y="1105"/>
                    </a:cubicBezTo>
                    <a:cubicBezTo>
                      <a:pt x="3472" y="1105"/>
                      <a:pt x="3506" y="1120"/>
                      <a:pt x="3570" y="1120"/>
                    </a:cubicBezTo>
                    <a:cubicBezTo>
                      <a:pt x="3619" y="1120"/>
                      <a:pt x="3685" y="1111"/>
                      <a:pt x="3766" y="1078"/>
                    </a:cubicBezTo>
                    <a:cubicBezTo>
                      <a:pt x="3881" y="1029"/>
                      <a:pt x="3990" y="963"/>
                      <a:pt x="4088" y="887"/>
                    </a:cubicBezTo>
                    <a:lnTo>
                      <a:pt x="4088" y="887"/>
                    </a:lnTo>
                    <a:cubicBezTo>
                      <a:pt x="4088" y="887"/>
                      <a:pt x="4006" y="1290"/>
                      <a:pt x="4060" y="1448"/>
                    </a:cubicBezTo>
                    <a:cubicBezTo>
                      <a:pt x="4099" y="1563"/>
                      <a:pt x="4126" y="1677"/>
                      <a:pt x="4142" y="1797"/>
                    </a:cubicBezTo>
                    <a:cubicBezTo>
                      <a:pt x="4060" y="1900"/>
                      <a:pt x="4006" y="2015"/>
                      <a:pt x="3979" y="2146"/>
                    </a:cubicBezTo>
                    <a:cubicBezTo>
                      <a:pt x="3951" y="2331"/>
                      <a:pt x="4088" y="2571"/>
                      <a:pt x="4088" y="2571"/>
                    </a:cubicBezTo>
                    <a:lnTo>
                      <a:pt x="4033" y="2783"/>
                    </a:lnTo>
                    <a:cubicBezTo>
                      <a:pt x="4000" y="2903"/>
                      <a:pt x="4017" y="3028"/>
                      <a:pt x="4088" y="3132"/>
                    </a:cubicBezTo>
                    <a:lnTo>
                      <a:pt x="4006" y="3317"/>
                    </a:lnTo>
                    <a:cubicBezTo>
                      <a:pt x="3930" y="3508"/>
                      <a:pt x="4006" y="3557"/>
                      <a:pt x="4006" y="3557"/>
                    </a:cubicBezTo>
                    <a:lnTo>
                      <a:pt x="3902" y="3666"/>
                    </a:lnTo>
                    <a:cubicBezTo>
                      <a:pt x="3793" y="3775"/>
                      <a:pt x="3875" y="3824"/>
                      <a:pt x="3875" y="3824"/>
                    </a:cubicBezTo>
                    <a:lnTo>
                      <a:pt x="3663" y="4042"/>
                    </a:lnTo>
                    <a:cubicBezTo>
                      <a:pt x="3663" y="4042"/>
                      <a:pt x="3554" y="3906"/>
                      <a:pt x="3417" y="3906"/>
                    </a:cubicBezTo>
                    <a:cubicBezTo>
                      <a:pt x="3336" y="3906"/>
                      <a:pt x="3248" y="3933"/>
                      <a:pt x="3178" y="3982"/>
                    </a:cubicBezTo>
                    <a:cubicBezTo>
                      <a:pt x="3178" y="3982"/>
                      <a:pt x="2965" y="3851"/>
                      <a:pt x="2807" y="3769"/>
                    </a:cubicBezTo>
                    <a:cubicBezTo>
                      <a:pt x="2746" y="3739"/>
                      <a:pt x="2681" y="3723"/>
                      <a:pt x="2612" y="3723"/>
                    </a:cubicBezTo>
                    <a:cubicBezTo>
                      <a:pt x="2497" y="3723"/>
                      <a:pt x="2368" y="3766"/>
                      <a:pt x="2219" y="3851"/>
                    </a:cubicBezTo>
                    <a:cubicBezTo>
                      <a:pt x="1979" y="3982"/>
                      <a:pt x="1952" y="4145"/>
                      <a:pt x="1924" y="4412"/>
                    </a:cubicBezTo>
                    <a:cubicBezTo>
                      <a:pt x="1897" y="4679"/>
                      <a:pt x="2082" y="5001"/>
                      <a:pt x="2137" y="5104"/>
                    </a:cubicBezTo>
                    <a:cubicBezTo>
                      <a:pt x="2191" y="5213"/>
                      <a:pt x="2110" y="5317"/>
                      <a:pt x="2191" y="5453"/>
                    </a:cubicBezTo>
                    <a:cubicBezTo>
                      <a:pt x="2213" y="5487"/>
                      <a:pt x="2243" y="5500"/>
                      <a:pt x="2276" y="5500"/>
                    </a:cubicBezTo>
                    <a:cubicBezTo>
                      <a:pt x="2370" y="5500"/>
                      <a:pt x="2486" y="5399"/>
                      <a:pt x="2486" y="5399"/>
                    </a:cubicBezTo>
                    <a:cubicBezTo>
                      <a:pt x="2486" y="5399"/>
                      <a:pt x="2559" y="5445"/>
                      <a:pt x="2642" y="5445"/>
                    </a:cubicBezTo>
                    <a:cubicBezTo>
                      <a:pt x="2670" y="5445"/>
                      <a:pt x="2698" y="5440"/>
                      <a:pt x="2725" y="5426"/>
                    </a:cubicBezTo>
                    <a:cubicBezTo>
                      <a:pt x="2834" y="5371"/>
                      <a:pt x="2774" y="5159"/>
                      <a:pt x="2883" y="4974"/>
                    </a:cubicBezTo>
                    <a:cubicBezTo>
                      <a:pt x="2998" y="4783"/>
                      <a:pt x="2943" y="4652"/>
                      <a:pt x="3020" y="4516"/>
                    </a:cubicBezTo>
                    <a:cubicBezTo>
                      <a:pt x="3040" y="4484"/>
                      <a:pt x="3058" y="4471"/>
                      <a:pt x="3075" y="4471"/>
                    </a:cubicBezTo>
                    <a:cubicBezTo>
                      <a:pt x="3126" y="4471"/>
                      <a:pt x="3162" y="4597"/>
                      <a:pt x="3183" y="4679"/>
                    </a:cubicBezTo>
                    <a:cubicBezTo>
                      <a:pt x="3201" y="4748"/>
                      <a:pt x="3301" y="4795"/>
                      <a:pt x="3412" y="4795"/>
                    </a:cubicBezTo>
                    <a:cubicBezTo>
                      <a:pt x="3468" y="4795"/>
                      <a:pt x="3528" y="4783"/>
                      <a:pt x="3581" y="4756"/>
                    </a:cubicBezTo>
                    <a:cubicBezTo>
                      <a:pt x="3635" y="4730"/>
                      <a:pt x="3693" y="4722"/>
                      <a:pt x="3753" y="4722"/>
                    </a:cubicBezTo>
                    <a:cubicBezTo>
                      <a:pt x="3873" y="4722"/>
                      <a:pt x="4004" y="4756"/>
                      <a:pt x="4142" y="4756"/>
                    </a:cubicBezTo>
                    <a:cubicBezTo>
                      <a:pt x="4355" y="4756"/>
                      <a:pt x="4327" y="4756"/>
                      <a:pt x="4491" y="4489"/>
                    </a:cubicBezTo>
                    <a:cubicBezTo>
                      <a:pt x="4649" y="4222"/>
                      <a:pt x="4573" y="4091"/>
                      <a:pt x="4649" y="3933"/>
                    </a:cubicBezTo>
                    <a:cubicBezTo>
                      <a:pt x="4731" y="3769"/>
                      <a:pt x="4840" y="3557"/>
                      <a:pt x="4812" y="3317"/>
                    </a:cubicBezTo>
                    <a:cubicBezTo>
                      <a:pt x="4801" y="3176"/>
                      <a:pt x="4780" y="3034"/>
                      <a:pt x="4758" y="2892"/>
                    </a:cubicBezTo>
                    <a:cubicBezTo>
                      <a:pt x="4731" y="2756"/>
                      <a:pt x="4840" y="2701"/>
                      <a:pt x="4812" y="2516"/>
                    </a:cubicBezTo>
                    <a:cubicBezTo>
                      <a:pt x="4785" y="2331"/>
                      <a:pt x="4758" y="2331"/>
                      <a:pt x="4840" y="2195"/>
                    </a:cubicBezTo>
                    <a:cubicBezTo>
                      <a:pt x="4889" y="2135"/>
                      <a:pt x="4861" y="2037"/>
                      <a:pt x="4785" y="2009"/>
                    </a:cubicBezTo>
                    <a:cubicBezTo>
                      <a:pt x="4801" y="1933"/>
                      <a:pt x="4829" y="1862"/>
                      <a:pt x="4867" y="1797"/>
                    </a:cubicBezTo>
                    <a:cubicBezTo>
                      <a:pt x="4916" y="1693"/>
                      <a:pt x="4812" y="1557"/>
                      <a:pt x="4812" y="1557"/>
                    </a:cubicBezTo>
                    <a:lnTo>
                      <a:pt x="4867" y="1421"/>
                    </a:lnTo>
                    <a:cubicBezTo>
                      <a:pt x="4916" y="1285"/>
                      <a:pt x="4703" y="1208"/>
                      <a:pt x="4703" y="1208"/>
                    </a:cubicBezTo>
                    <a:cubicBezTo>
                      <a:pt x="4769" y="1121"/>
                      <a:pt x="4807" y="1018"/>
                      <a:pt x="4812" y="914"/>
                    </a:cubicBezTo>
                    <a:cubicBezTo>
                      <a:pt x="4801" y="811"/>
                      <a:pt x="4742" y="718"/>
                      <a:pt x="4649" y="674"/>
                    </a:cubicBezTo>
                    <a:cubicBezTo>
                      <a:pt x="4698" y="571"/>
                      <a:pt x="4725" y="462"/>
                      <a:pt x="4731" y="353"/>
                    </a:cubicBezTo>
                    <a:cubicBezTo>
                      <a:pt x="4731" y="189"/>
                      <a:pt x="4545" y="31"/>
                      <a:pt x="4333" y="4"/>
                    </a:cubicBezTo>
                    <a:cubicBezTo>
                      <a:pt x="4318" y="2"/>
                      <a:pt x="4304" y="0"/>
                      <a:pt x="428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2" name="Google Shape;9442;p75"/>
              <p:cNvSpPr/>
              <p:nvPr/>
            </p:nvSpPr>
            <p:spPr>
              <a:xfrm>
                <a:off x="4717044" y="1913828"/>
                <a:ext cx="128757" cy="87762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3147" extrusionOk="0">
                    <a:moveTo>
                      <a:pt x="1353" y="1"/>
                    </a:moveTo>
                    <a:cubicBezTo>
                      <a:pt x="1277" y="1"/>
                      <a:pt x="1203" y="9"/>
                      <a:pt x="1129" y="24"/>
                    </a:cubicBezTo>
                    <a:cubicBezTo>
                      <a:pt x="753" y="100"/>
                      <a:pt x="448" y="198"/>
                      <a:pt x="273" y="378"/>
                    </a:cubicBezTo>
                    <a:cubicBezTo>
                      <a:pt x="1" y="650"/>
                      <a:pt x="99" y="787"/>
                      <a:pt x="126" y="1141"/>
                    </a:cubicBezTo>
                    <a:cubicBezTo>
                      <a:pt x="159" y="1495"/>
                      <a:pt x="213" y="1942"/>
                      <a:pt x="213" y="2323"/>
                    </a:cubicBezTo>
                    <a:cubicBezTo>
                      <a:pt x="213" y="2710"/>
                      <a:pt x="186" y="2884"/>
                      <a:pt x="306" y="3031"/>
                    </a:cubicBezTo>
                    <a:cubicBezTo>
                      <a:pt x="370" y="3113"/>
                      <a:pt x="422" y="3146"/>
                      <a:pt x="504" y="3146"/>
                    </a:cubicBezTo>
                    <a:cubicBezTo>
                      <a:pt x="569" y="3146"/>
                      <a:pt x="654" y="3125"/>
                      <a:pt x="780" y="3091"/>
                    </a:cubicBezTo>
                    <a:cubicBezTo>
                      <a:pt x="1189" y="2972"/>
                      <a:pt x="1042" y="2764"/>
                      <a:pt x="1336" y="2677"/>
                    </a:cubicBezTo>
                    <a:cubicBezTo>
                      <a:pt x="1636" y="2590"/>
                      <a:pt x="1897" y="2530"/>
                      <a:pt x="1897" y="2530"/>
                    </a:cubicBezTo>
                    <a:cubicBezTo>
                      <a:pt x="2137" y="2470"/>
                      <a:pt x="2344" y="2116"/>
                      <a:pt x="2344" y="2116"/>
                    </a:cubicBezTo>
                    <a:cubicBezTo>
                      <a:pt x="2377" y="2187"/>
                      <a:pt x="2415" y="2258"/>
                      <a:pt x="2458" y="2323"/>
                    </a:cubicBezTo>
                    <a:cubicBezTo>
                      <a:pt x="2502" y="2416"/>
                      <a:pt x="2535" y="2514"/>
                      <a:pt x="2546" y="2617"/>
                    </a:cubicBezTo>
                    <a:lnTo>
                      <a:pt x="2665" y="2590"/>
                    </a:lnTo>
                    <a:cubicBezTo>
                      <a:pt x="2649" y="2492"/>
                      <a:pt x="2649" y="2389"/>
                      <a:pt x="2665" y="2290"/>
                    </a:cubicBezTo>
                    <a:cubicBezTo>
                      <a:pt x="2698" y="2116"/>
                      <a:pt x="2606" y="2089"/>
                      <a:pt x="2932" y="2056"/>
                    </a:cubicBezTo>
                    <a:cubicBezTo>
                      <a:pt x="3254" y="2023"/>
                      <a:pt x="3461" y="1909"/>
                      <a:pt x="3701" y="1522"/>
                    </a:cubicBezTo>
                    <a:cubicBezTo>
                      <a:pt x="3935" y="1141"/>
                      <a:pt x="3995" y="934"/>
                      <a:pt x="4142" y="814"/>
                    </a:cubicBezTo>
                    <a:cubicBezTo>
                      <a:pt x="4289" y="699"/>
                      <a:pt x="4376" y="694"/>
                      <a:pt x="4524" y="547"/>
                    </a:cubicBezTo>
                    <a:cubicBezTo>
                      <a:pt x="4524" y="547"/>
                      <a:pt x="4616" y="492"/>
                      <a:pt x="4257" y="345"/>
                    </a:cubicBezTo>
                    <a:cubicBezTo>
                      <a:pt x="4040" y="255"/>
                      <a:pt x="3901" y="220"/>
                      <a:pt x="3725" y="220"/>
                    </a:cubicBezTo>
                    <a:cubicBezTo>
                      <a:pt x="3613" y="220"/>
                      <a:pt x="3486" y="235"/>
                      <a:pt x="3314" y="258"/>
                    </a:cubicBezTo>
                    <a:cubicBezTo>
                      <a:pt x="3060" y="289"/>
                      <a:pt x="2824" y="342"/>
                      <a:pt x="2597" y="342"/>
                    </a:cubicBezTo>
                    <a:cubicBezTo>
                      <a:pt x="2429" y="342"/>
                      <a:pt x="2266" y="313"/>
                      <a:pt x="2104" y="225"/>
                    </a:cubicBezTo>
                    <a:cubicBezTo>
                      <a:pt x="1819" y="70"/>
                      <a:pt x="1579" y="1"/>
                      <a:pt x="135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3" name="Google Shape;9443;p75"/>
              <p:cNvSpPr/>
              <p:nvPr/>
            </p:nvSpPr>
            <p:spPr>
              <a:xfrm>
                <a:off x="4770086" y="1801832"/>
                <a:ext cx="84973" cy="8673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3110" extrusionOk="0">
                    <a:moveTo>
                      <a:pt x="486" y="0"/>
                    </a:moveTo>
                    <a:cubicBezTo>
                      <a:pt x="472" y="0"/>
                      <a:pt x="459" y="3"/>
                      <a:pt x="447" y="7"/>
                    </a:cubicBezTo>
                    <a:cubicBezTo>
                      <a:pt x="371" y="46"/>
                      <a:pt x="311" y="193"/>
                      <a:pt x="355" y="264"/>
                    </a:cubicBezTo>
                    <a:cubicBezTo>
                      <a:pt x="252" y="242"/>
                      <a:pt x="227" y="197"/>
                      <a:pt x="194" y="197"/>
                    </a:cubicBezTo>
                    <a:cubicBezTo>
                      <a:pt x="185" y="197"/>
                      <a:pt x="176" y="201"/>
                      <a:pt x="164" y="209"/>
                    </a:cubicBezTo>
                    <a:cubicBezTo>
                      <a:pt x="93" y="258"/>
                      <a:pt x="39" y="427"/>
                      <a:pt x="39" y="427"/>
                    </a:cubicBezTo>
                    <a:cubicBezTo>
                      <a:pt x="110" y="438"/>
                      <a:pt x="175" y="487"/>
                      <a:pt x="208" y="552"/>
                    </a:cubicBezTo>
                    <a:cubicBezTo>
                      <a:pt x="262" y="667"/>
                      <a:pt x="289" y="645"/>
                      <a:pt x="273" y="765"/>
                    </a:cubicBezTo>
                    <a:cubicBezTo>
                      <a:pt x="153" y="781"/>
                      <a:pt x="120" y="759"/>
                      <a:pt x="1" y="825"/>
                    </a:cubicBezTo>
                    <a:cubicBezTo>
                      <a:pt x="55" y="1114"/>
                      <a:pt x="153" y="1391"/>
                      <a:pt x="289" y="1648"/>
                    </a:cubicBezTo>
                    <a:lnTo>
                      <a:pt x="295" y="1735"/>
                    </a:lnTo>
                    <a:cubicBezTo>
                      <a:pt x="251" y="2323"/>
                      <a:pt x="704" y="2884"/>
                      <a:pt x="1270" y="3053"/>
                    </a:cubicBezTo>
                    <a:cubicBezTo>
                      <a:pt x="1405" y="3093"/>
                      <a:pt x="1543" y="3110"/>
                      <a:pt x="1682" y="3110"/>
                    </a:cubicBezTo>
                    <a:cubicBezTo>
                      <a:pt x="2038" y="3110"/>
                      <a:pt x="2402" y="3001"/>
                      <a:pt x="2747" y="2895"/>
                    </a:cubicBezTo>
                    <a:cubicBezTo>
                      <a:pt x="2807" y="2879"/>
                      <a:pt x="2970" y="2803"/>
                      <a:pt x="2987" y="2743"/>
                    </a:cubicBezTo>
                    <a:cubicBezTo>
                      <a:pt x="3047" y="2541"/>
                      <a:pt x="2916" y="2443"/>
                      <a:pt x="2910" y="2389"/>
                    </a:cubicBezTo>
                    <a:cubicBezTo>
                      <a:pt x="2790" y="1773"/>
                      <a:pt x="2496" y="1375"/>
                      <a:pt x="1940" y="1092"/>
                    </a:cubicBezTo>
                    <a:cubicBezTo>
                      <a:pt x="1739" y="983"/>
                      <a:pt x="1570" y="917"/>
                      <a:pt x="1570" y="917"/>
                    </a:cubicBezTo>
                    <a:cubicBezTo>
                      <a:pt x="1592" y="857"/>
                      <a:pt x="1575" y="792"/>
                      <a:pt x="1537" y="743"/>
                    </a:cubicBezTo>
                    <a:cubicBezTo>
                      <a:pt x="1526" y="667"/>
                      <a:pt x="1570" y="541"/>
                      <a:pt x="1537" y="438"/>
                    </a:cubicBezTo>
                    <a:cubicBezTo>
                      <a:pt x="1474" y="264"/>
                      <a:pt x="1384" y="228"/>
                      <a:pt x="1319" y="228"/>
                    </a:cubicBezTo>
                    <a:cubicBezTo>
                      <a:pt x="1271" y="228"/>
                      <a:pt x="1238" y="247"/>
                      <a:pt x="1238" y="247"/>
                    </a:cubicBezTo>
                    <a:cubicBezTo>
                      <a:pt x="1238" y="247"/>
                      <a:pt x="1020" y="101"/>
                      <a:pt x="843" y="101"/>
                    </a:cubicBezTo>
                    <a:cubicBezTo>
                      <a:pt x="796" y="101"/>
                      <a:pt x="751" y="112"/>
                      <a:pt x="714" y="138"/>
                    </a:cubicBezTo>
                    <a:cubicBezTo>
                      <a:pt x="691" y="73"/>
                      <a:pt x="569" y="0"/>
                      <a:pt x="48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44" name="Google Shape;9444;p75"/>
          <p:cNvGrpSpPr/>
          <p:nvPr/>
        </p:nvGrpSpPr>
        <p:grpSpPr>
          <a:xfrm>
            <a:off x="2925871" y="2837181"/>
            <a:ext cx="2132746" cy="348002"/>
            <a:chOff x="2925871" y="2837181"/>
            <a:chExt cx="2132746" cy="348002"/>
          </a:xfrm>
        </p:grpSpPr>
        <p:grpSp>
          <p:nvGrpSpPr>
            <p:cNvPr id="9445" name="Google Shape;9445;p75"/>
            <p:cNvGrpSpPr/>
            <p:nvPr/>
          </p:nvGrpSpPr>
          <p:grpSpPr>
            <a:xfrm>
              <a:off x="2925871" y="2837181"/>
              <a:ext cx="2132746" cy="348002"/>
              <a:chOff x="2925871" y="2837181"/>
              <a:chExt cx="2132746" cy="348002"/>
            </a:xfrm>
          </p:grpSpPr>
          <p:sp>
            <p:nvSpPr>
              <p:cNvPr id="9446" name="Google Shape;9446;p75"/>
              <p:cNvSpPr/>
              <p:nvPr/>
            </p:nvSpPr>
            <p:spPr>
              <a:xfrm>
                <a:off x="2986196" y="2942669"/>
                <a:ext cx="175871" cy="137053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5423" extrusionOk="0">
                    <a:moveTo>
                      <a:pt x="0" y="0"/>
                    </a:moveTo>
                    <a:lnTo>
                      <a:pt x="0" y="5422"/>
                    </a:lnTo>
                    <a:lnTo>
                      <a:pt x="6959" y="5422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7" name="Google Shape;9447;p75"/>
              <p:cNvSpPr/>
              <p:nvPr/>
            </p:nvSpPr>
            <p:spPr>
              <a:xfrm>
                <a:off x="4537776" y="3000366"/>
                <a:ext cx="520841" cy="21633"/>
              </a:xfrm>
              <a:custGeom>
                <a:avLst/>
                <a:gdLst/>
                <a:ahLst/>
                <a:cxnLst/>
                <a:rect l="l" t="t" r="r" b="b"/>
                <a:pathLst>
                  <a:path w="20609" h="856" extrusionOk="0">
                    <a:moveTo>
                      <a:pt x="0" y="0"/>
                    </a:moveTo>
                    <a:lnTo>
                      <a:pt x="0" y="856"/>
                    </a:lnTo>
                    <a:lnTo>
                      <a:pt x="20608" y="856"/>
                    </a:lnTo>
                    <a:lnTo>
                      <a:pt x="19540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8" name="Google Shape;9448;p75"/>
              <p:cNvSpPr/>
              <p:nvPr/>
            </p:nvSpPr>
            <p:spPr>
              <a:xfrm>
                <a:off x="4476490" y="2956998"/>
                <a:ext cx="148046" cy="108242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4283" extrusionOk="0">
                    <a:moveTo>
                      <a:pt x="0" y="0"/>
                    </a:moveTo>
                    <a:lnTo>
                      <a:pt x="0" y="4283"/>
                    </a:lnTo>
                    <a:lnTo>
                      <a:pt x="4142" y="4283"/>
                    </a:lnTo>
                    <a:cubicBezTo>
                      <a:pt x="5090" y="4283"/>
                      <a:pt x="5858" y="3515"/>
                      <a:pt x="5858" y="2572"/>
                    </a:cubicBezTo>
                    <a:lnTo>
                      <a:pt x="5858" y="1716"/>
                    </a:lnTo>
                    <a:cubicBezTo>
                      <a:pt x="5858" y="768"/>
                      <a:pt x="5090" y="0"/>
                      <a:pt x="4142" y="0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9" name="Google Shape;9449;p75"/>
              <p:cNvSpPr/>
              <p:nvPr/>
            </p:nvSpPr>
            <p:spPr>
              <a:xfrm>
                <a:off x="3210237" y="2901626"/>
                <a:ext cx="1252505" cy="219113"/>
              </a:xfrm>
              <a:custGeom>
                <a:avLst/>
                <a:gdLst/>
                <a:ahLst/>
                <a:cxnLst/>
                <a:rect l="l" t="t" r="r" b="b"/>
                <a:pathLst>
                  <a:path w="49560" h="8670" extrusionOk="0">
                    <a:moveTo>
                      <a:pt x="1" y="1"/>
                    </a:moveTo>
                    <a:lnTo>
                      <a:pt x="1" y="8670"/>
                    </a:lnTo>
                    <a:lnTo>
                      <a:pt x="47843" y="8670"/>
                    </a:lnTo>
                    <a:cubicBezTo>
                      <a:pt x="48791" y="8670"/>
                      <a:pt x="49559" y="7902"/>
                      <a:pt x="49559" y="6959"/>
                    </a:cubicBezTo>
                    <a:lnTo>
                      <a:pt x="49559" y="1711"/>
                    </a:lnTo>
                    <a:cubicBezTo>
                      <a:pt x="49559" y="763"/>
                      <a:pt x="48791" y="1"/>
                      <a:pt x="4784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0" name="Google Shape;9450;p75"/>
              <p:cNvSpPr/>
              <p:nvPr/>
            </p:nvSpPr>
            <p:spPr>
              <a:xfrm>
                <a:off x="3161764" y="2837181"/>
                <a:ext cx="60351" cy="348002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3770" extrusionOk="0">
                    <a:moveTo>
                      <a:pt x="1194" y="0"/>
                    </a:moveTo>
                    <a:cubicBezTo>
                      <a:pt x="535" y="0"/>
                      <a:pt x="1" y="534"/>
                      <a:pt x="1" y="1194"/>
                    </a:cubicBezTo>
                    <a:lnTo>
                      <a:pt x="1" y="12577"/>
                    </a:lnTo>
                    <a:cubicBezTo>
                      <a:pt x="1" y="13231"/>
                      <a:pt x="535" y="13770"/>
                      <a:pt x="1194" y="13770"/>
                    </a:cubicBezTo>
                    <a:cubicBezTo>
                      <a:pt x="1854" y="13770"/>
                      <a:pt x="2388" y="13231"/>
                      <a:pt x="2388" y="12577"/>
                    </a:cubicBezTo>
                    <a:lnTo>
                      <a:pt x="2388" y="1194"/>
                    </a:lnTo>
                    <a:cubicBezTo>
                      <a:pt x="2388" y="534"/>
                      <a:pt x="1854" y="0"/>
                      <a:pt x="11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1" name="Google Shape;9451;p75"/>
              <p:cNvSpPr/>
              <p:nvPr/>
            </p:nvSpPr>
            <p:spPr>
              <a:xfrm>
                <a:off x="2925871" y="2837181"/>
                <a:ext cx="60351" cy="348002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3770" extrusionOk="0">
                    <a:moveTo>
                      <a:pt x="1194" y="0"/>
                    </a:moveTo>
                    <a:cubicBezTo>
                      <a:pt x="535" y="0"/>
                      <a:pt x="1" y="534"/>
                      <a:pt x="1" y="1194"/>
                    </a:cubicBezTo>
                    <a:lnTo>
                      <a:pt x="1" y="12577"/>
                    </a:lnTo>
                    <a:cubicBezTo>
                      <a:pt x="1" y="13231"/>
                      <a:pt x="535" y="13770"/>
                      <a:pt x="1194" y="13770"/>
                    </a:cubicBezTo>
                    <a:cubicBezTo>
                      <a:pt x="1853" y="13770"/>
                      <a:pt x="2387" y="13231"/>
                      <a:pt x="2387" y="12577"/>
                    </a:cubicBezTo>
                    <a:lnTo>
                      <a:pt x="2387" y="1194"/>
                    </a:lnTo>
                    <a:cubicBezTo>
                      <a:pt x="2387" y="534"/>
                      <a:pt x="1853" y="0"/>
                      <a:pt x="11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2" name="Google Shape;9452;p75"/>
              <p:cNvSpPr/>
              <p:nvPr/>
            </p:nvSpPr>
            <p:spPr>
              <a:xfrm>
                <a:off x="4462717" y="2931650"/>
                <a:ext cx="27572" cy="15906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294" extrusionOk="0">
                    <a:moveTo>
                      <a:pt x="545" y="0"/>
                    </a:moveTo>
                    <a:cubicBezTo>
                      <a:pt x="246" y="0"/>
                      <a:pt x="0" y="240"/>
                      <a:pt x="0" y="545"/>
                    </a:cubicBezTo>
                    <a:lnTo>
                      <a:pt x="0" y="5749"/>
                    </a:lnTo>
                    <a:cubicBezTo>
                      <a:pt x="0" y="6049"/>
                      <a:pt x="246" y="6294"/>
                      <a:pt x="545" y="6294"/>
                    </a:cubicBezTo>
                    <a:cubicBezTo>
                      <a:pt x="845" y="6294"/>
                      <a:pt x="1090" y="6049"/>
                      <a:pt x="1090" y="5749"/>
                    </a:cubicBezTo>
                    <a:lnTo>
                      <a:pt x="1090" y="545"/>
                    </a:lnTo>
                    <a:cubicBezTo>
                      <a:pt x="1090" y="240"/>
                      <a:pt x="845" y="0"/>
                      <a:pt x="54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53" name="Google Shape;9453;p75"/>
            <p:cNvSpPr/>
            <p:nvPr/>
          </p:nvSpPr>
          <p:spPr>
            <a:xfrm>
              <a:off x="3222275" y="2920500"/>
              <a:ext cx="1214896" cy="181229"/>
            </a:xfrm>
            <a:custGeom>
              <a:avLst/>
              <a:gdLst/>
              <a:ahLst/>
              <a:cxnLst/>
              <a:rect l="l" t="t" r="r" b="b"/>
              <a:pathLst>
                <a:path w="49532" h="7171" extrusionOk="0">
                  <a:moveTo>
                    <a:pt x="0" y="0"/>
                  </a:moveTo>
                  <a:lnTo>
                    <a:pt x="0" y="7171"/>
                  </a:lnTo>
                  <a:lnTo>
                    <a:pt x="48567" y="7171"/>
                  </a:lnTo>
                  <a:cubicBezTo>
                    <a:pt x="49101" y="7171"/>
                    <a:pt x="49531" y="6740"/>
                    <a:pt x="49531" y="6206"/>
                  </a:cubicBezTo>
                  <a:lnTo>
                    <a:pt x="49531" y="964"/>
                  </a:lnTo>
                  <a:cubicBezTo>
                    <a:pt x="49531" y="430"/>
                    <a:pt x="49101" y="0"/>
                    <a:pt x="4856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75"/>
            <p:cNvSpPr/>
            <p:nvPr/>
          </p:nvSpPr>
          <p:spPr>
            <a:xfrm>
              <a:off x="3222275" y="2920500"/>
              <a:ext cx="968006" cy="181381"/>
            </a:xfrm>
            <a:custGeom>
              <a:avLst/>
              <a:gdLst/>
              <a:ahLst/>
              <a:cxnLst/>
              <a:rect l="l" t="t" r="r" b="b"/>
              <a:pathLst>
                <a:path w="3976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39761" y="7176"/>
                  </a:lnTo>
                  <a:lnTo>
                    <a:pt x="39761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75"/>
            <p:cNvSpPr/>
            <p:nvPr/>
          </p:nvSpPr>
          <p:spPr>
            <a:xfrm>
              <a:off x="3222275" y="2920500"/>
              <a:ext cx="724118" cy="181381"/>
            </a:xfrm>
            <a:custGeom>
              <a:avLst/>
              <a:gdLst/>
              <a:ahLst/>
              <a:cxnLst/>
              <a:rect l="l" t="t" r="r" b="b"/>
              <a:pathLst>
                <a:path w="3011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30111" y="7176"/>
                  </a:lnTo>
                  <a:lnTo>
                    <a:pt x="3011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75"/>
            <p:cNvSpPr/>
            <p:nvPr/>
          </p:nvSpPr>
          <p:spPr>
            <a:xfrm>
              <a:off x="3222274" y="2920500"/>
              <a:ext cx="480243" cy="181381"/>
            </a:xfrm>
            <a:custGeom>
              <a:avLst/>
              <a:gdLst/>
              <a:ahLst/>
              <a:cxnLst/>
              <a:rect l="l" t="t" r="r" b="b"/>
              <a:pathLst>
                <a:path w="2046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20461" y="7176"/>
                  </a:lnTo>
                  <a:lnTo>
                    <a:pt x="20461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75"/>
            <p:cNvSpPr/>
            <p:nvPr/>
          </p:nvSpPr>
          <p:spPr>
            <a:xfrm>
              <a:off x="3222276" y="2920500"/>
              <a:ext cx="233593" cy="181381"/>
            </a:xfrm>
            <a:custGeom>
              <a:avLst/>
              <a:gdLst/>
              <a:ahLst/>
              <a:cxnLst/>
              <a:rect l="l" t="t" r="r" b="b"/>
              <a:pathLst>
                <a:path w="10703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10702" y="7176"/>
                  </a:lnTo>
                  <a:lnTo>
                    <a:pt x="10702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8" name="Google Shape;9458;p75"/>
          <p:cNvGrpSpPr/>
          <p:nvPr/>
        </p:nvGrpSpPr>
        <p:grpSpPr>
          <a:xfrm>
            <a:off x="3526573" y="3256553"/>
            <a:ext cx="447702" cy="1135923"/>
            <a:chOff x="3526573" y="3256553"/>
            <a:chExt cx="447702" cy="1135923"/>
          </a:xfrm>
        </p:grpSpPr>
        <p:sp>
          <p:nvSpPr>
            <p:cNvPr id="9459" name="Google Shape;9459;p75"/>
            <p:cNvSpPr/>
            <p:nvPr/>
          </p:nvSpPr>
          <p:spPr>
            <a:xfrm>
              <a:off x="3526573" y="3256553"/>
              <a:ext cx="447702" cy="1135923"/>
            </a:xfrm>
            <a:custGeom>
              <a:avLst/>
              <a:gdLst/>
              <a:ahLst/>
              <a:cxnLst/>
              <a:rect l="l" t="t" r="r" b="b"/>
              <a:pathLst>
                <a:path w="17715" h="44947" extrusionOk="0">
                  <a:moveTo>
                    <a:pt x="8707" y="1"/>
                  </a:moveTo>
                  <a:cubicBezTo>
                    <a:pt x="7995" y="1"/>
                    <a:pt x="6260" y="235"/>
                    <a:pt x="6588" y="2603"/>
                  </a:cubicBezTo>
                  <a:cubicBezTo>
                    <a:pt x="6588" y="2603"/>
                    <a:pt x="6530" y="2587"/>
                    <a:pt x="6458" y="2587"/>
                  </a:cubicBezTo>
                  <a:cubicBezTo>
                    <a:pt x="6328" y="2587"/>
                    <a:pt x="6156" y="2641"/>
                    <a:pt x="6212" y="2946"/>
                  </a:cubicBezTo>
                  <a:cubicBezTo>
                    <a:pt x="6294" y="3415"/>
                    <a:pt x="6457" y="3965"/>
                    <a:pt x="7040" y="3965"/>
                  </a:cubicBezTo>
                  <a:cubicBezTo>
                    <a:pt x="7040" y="3965"/>
                    <a:pt x="7051" y="4690"/>
                    <a:pt x="7585" y="5022"/>
                  </a:cubicBezTo>
                  <a:cubicBezTo>
                    <a:pt x="7585" y="5022"/>
                    <a:pt x="7716" y="5720"/>
                    <a:pt x="7618" y="5851"/>
                  </a:cubicBezTo>
                  <a:cubicBezTo>
                    <a:pt x="7525" y="5982"/>
                    <a:pt x="5749" y="7224"/>
                    <a:pt x="5166" y="7278"/>
                  </a:cubicBezTo>
                  <a:cubicBezTo>
                    <a:pt x="4588" y="7338"/>
                    <a:pt x="2796" y="7758"/>
                    <a:pt x="2774" y="9725"/>
                  </a:cubicBezTo>
                  <a:cubicBezTo>
                    <a:pt x="2752" y="11687"/>
                    <a:pt x="2621" y="12259"/>
                    <a:pt x="2441" y="12542"/>
                  </a:cubicBezTo>
                  <a:cubicBezTo>
                    <a:pt x="2267" y="12825"/>
                    <a:pt x="2147" y="14640"/>
                    <a:pt x="2191" y="15485"/>
                  </a:cubicBezTo>
                  <a:cubicBezTo>
                    <a:pt x="2240" y="16324"/>
                    <a:pt x="1390" y="18422"/>
                    <a:pt x="1542" y="20874"/>
                  </a:cubicBezTo>
                  <a:cubicBezTo>
                    <a:pt x="1542" y="20874"/>
                    <a:pt x="665" y="21691"/>
                    <a:pt x="594" y="22334"/>
                  </a:cubicBezTo>
                  <a:cubicBezTo>
                    <a:pt x="523" y="22971"/>
                    <a:pt x="0" y="23838"/>
                    <a:pt x="60" y="23958"/>
                  </a:cubicBezTo>
                  <a:cubicBezTo>
                    <a:pt x="87" y="24009"/>
                    <a:pt x="166" y="24037"/>
                    <a:pt x="260" y="24037"/>
                  </a:cubicBezTo>
                  <a:cubicBezTo>
                    <a:pt x="376" y="24037"/>
                    <a:pt x="515" y="23994"/>
                    <a:pt x="605" y="23898"/>
                  </a:cubicBezTo>
                  <a:cubicBezTo>
                    <a:pt x="769" y="23718"/>
                    <a:pt x="1030" y="23386"/>
                    <a:pt x="1030" y="23386"/>
                  </a:cubicBezTo>
                  <a:lnTo>
                    <a:pt x="1030" y="23386"/>
                  </a:lnTo>
                  <a:cubicBezTo>
                    <a:pt x="1030" y="23386"/>
                    <a:pt x="474" y="25511"/>
                    <a:pt x="758" y="25603"/>
                  </a:cubicBezTo>
                  <a:cubicBezTo>
                    <a:pt x="769" y="25607"/>
                    <a:pt x="781" y="25609"/>
                    <a:pt x="792" y="25609"/>
                  </a:cubicBezTo>
                  <a:cubicBezTo>
                    <a:pt x="1101" y="25609"/>
                    <a:pt x="1317" y="24295"/>
                    <a:pt x="1422" y="24143"/>
                  </a:cubicBezTo>
                  <a:cubicBezTo>
                    <a:pt x="1441" y="24117"/>
                    <a:pt x="1456" y="24106"/>
                    <a:pt x="1468" y="24106"/>
                  </a:cubicBezTo>
                  <a:cubicBezTo>
                    <a:pt x="1530" y="24106"/>
                    <a:pt x="1525" y="24383"/>
                    <a:pt x="1493" y="24546"/>
                  </a:cubicBezTo>
                  <a:cubicBezTo>
                    <a:pt x="1451" y="24741"/>
                    <a:pt x="1378" y="25771"/>
                    <a:pt x="1600" y="25771"/>
                  </a:cubicBezTo>
                  <a:cubicBezTo>
                    <a:pt x="1608" y="25771"/>
                    <a:pt x="1616" y="25769"/>
                    <a:pt x="1624" y="25767"/>
                  </a:cubicBezTo>
                  <a:cubicBezTo>
                    <a:pt x="1851" y="25701"/>
                    <a:pt x="1928" y="24271"/>
                    <a:pt x="2034" y="24271"/>
                  </a:cubicBezTo>
                  <a:cubicBezTo>
                    <a:pt x="2042" y="24271"/>
                    <a:pt x="2051" y="24280"/>
                    <a:pt x="2060" y="24301"/>
                  </a:cubicBezTo>
                  <a:cubicBezTo>
                    <a:pt x="2180" y="24573"/>
                    <a:pt x="2000" y="25592"/>
                    <a:pt x="2169" y="25625"/>
                  </a:cubicBezTo>
                  <a:cubicBezTo>
                    <a:pt x="2183" y="25628"/>
                    <a:pt x="2195" y="25629"/>
                    <a:pt x="2207" y="25629"/>
                  </a:cubicBezTo>
                  <a:cubicBezTo>
                    <a:pt x="2334" y="25629"/>
                    <a:pt x="2346" y="25475"/>
                    <a:pt x="2371" y="25380"/>
                  </a:cubicBezTo>
                  <a:cubicBezTo>
                    <a:pt x="2396" y="25279"/>
                    <a:pt x="2346" y="24133"/>
                    <a:pt x="2444" y="24133"/>
                  </a:cubicBezTo>
                  <a:cubicBezTo>
                    <a:pt x="2451" y="24133"/>
                    <a:pt x="2459" y="24140"/>
                    <a:pt x="2469" y="24154"/>
                  </a:cubicBezTo>
                  <a:cubicBezTo>
                    <a:pt x="2599" y="24350"/>
                    <a:pt x="2523" y="25353"/>
                    <a:pt x="2632" y="25385"/>
                  </a:cubicBezTo>
                  <a:cubicBezTo>
                    <a:pt x="2632" y="25385"/>
                    <a:pt x="2671" y="25404"/>
                    <a:pt x="2719" y="25404"/>
                  </a:cubicBezTo>
                  <a:cubicBezTo>
                    <a:pt x="2796" y="25404"/>
                    <a:pt x="2895" y="25356"/>
                    <a:pt x="2888" y="25107"/>
                  </a:cubicBezTo>
                  <a:cubicBezTo>
                    <a:pt x="2877" y="24704"/>
                    <a:pt x="3024" y="22966"/>
                    <a:pt x="3030" y="22563"/>
                  </a:cubicBezTo>
                  <a:cubicBezTo>
                    <a:pt x="3041" y="22007"/>
                    <a:pt x="2725" y="21228"/>
                    <a:pt x="2812" y="21097"/>
                  </a:cubicBezTo>
                  <a:cubicBezTo>
                    <a:pt x="2894" y="20966"/>
                    <a:pt x="3509" y="18950"/>
                    <a:pt x="3782" y="18133"/>
                  </a:cubicBezTo>
                  <a:cubicBezTo>
                    <a:pt x="4054" y="17315"/>
                    <a:pt x="4054" y="15185"/>
                    <a:pt x="4218" y="14912"/>
                  </a:cubicBezTo>
                  <a:cubicBezTo>
                    <a:pt x="4351" y="14693"/>
                    <a:pt x="4644" y="13388"/>
                    <a:pt x="4850" y="13388"/>
                  </a:cubicBezTo>
                  <a:cubicBezTo>
                    <a:pt x="4905" y="13388"/>
                    <a:pt x="4954" y="13481"/>
                    <a:pt x="4992" y="13714"/>
                  </a:cubicBezTo>
                  <a:cubicBezTo>
                    <a:pt x="5166" y="14814"/>
                    <a:pt x="5438" y="17517"/>
                    <a:pt x="5357" y="18111"/>
                  </a:cubicBezTo>
                  <a:cubicBezTo>
                    <a:pt x="5275" y="18705"/>
                    <a:pt x="5035" y="19724"/>
                    <a:pt x="5095" y="20301"/>
                  </a:cubicBezTo>
                  <a:cubicBezTo>
                    <a:pt x="5155" y="20884"/>
                    <a:pt x="4534" y="22067"/>
                    <a:pt x="4425" y="23418"/>
                  </a:cubicBezTo>
                  <a:cubicBezTo>
                    <a:pt x="4316" y="24770"/>
                    <a:pt x="4550" y="28311"/>
                    <a:pt x="4752" y="29227"/>
                  </a:cubicBezTo>
                  <a:cubicBezTo>
                    <a:pt x="4953" y="30137"/>
                    <a:pt x="4316" y="32060"/>
                    <a:pt x="4245" y="32447"/>
                  </a:cubicBezTo>
                  <a:cubicBezTo>
                    <a:pt x="4174" y="32840"/>
                    <a:pt x="4185" y="33929"/>
                    <a:pt x="4103" y="35330"/>
                  </a:cubicBezTo>
                  <a:cubicBezTo>
                    <a:pt x="4016" y="36730"/>
                    <a:pt x="4458" y="39760"/>
                    <a:pt x="4289" y="40283"/>
                  </a:cubicBezTo>
                  <a:cubicBezTo>
                    <a:pt x="4125" y="40806"/>
                    <a:pt x="1259" y="44032"/>
                    <a:pt x="1613" y="44538"/>
                  </a:cubicBezTo>
                  <a:cubicBezTo>
                    <a:pt x="1802" y="44809"/>
                    <a:pt x="2158" y="44946"/>
                    <a:pt x="2522" y="44946"/>
                  </a:cubicBezTo>
                  <a:cubicBezTo>
                    <a:pt x="2839" y="44946"/>
                    <a:pt x="3164" y="44842"/>
                    <a:pt x="3390" y="44631"/>
                  </a:cubicBezTo>
                  <a:cubicBezTo>
                    <a:pt x="3874" y="44184"/>
                    <a:pt x="4599" y="43520"/>
                    <a:pt x="4964" y="43236"/>
                  </a:cubicBezTo>
                  <a:cubicBezTo>
                    <a:pt x="5335" y="42947"/>
                    <a:pt x="6185" y="42795"/>
                    <a:pt x="6054" y="41089"/>
                  </a:cubicBezTo>
                  <a:cubicBezTo>
                    <a:pt x="6054" y="41089"/>
                    <a:pt x="5831" y="38550"/>
                    <a:pt x="6615" y="36872"/>
                  </a:cubicBezTo>
                  <a:cubicBezTo>
                    <a:pt x="7395" y="35188"/>
                    <a:pt x="7040" y="32840"/>
                    <a:pt x="7122" y="32082"/>
                  </a:cubicBezTo>
                  <a:cubicBezTo>
                    <a:pt x="7204" y="31325"/>
                    <a:pt x="7280" y="30093"/>
                    <a:pt x="7738" y="29216"/>
                  </a:cubicBezTo>
                  <a:cubicBezTo>
                    <a:pt x="8119" y="28491"/>
                    <a:pt x="8582" y="25936"/>
                    <a:pt x="8855" y="25058"/>
                  </a:cubicBezTo>
                  <a:cubicBezTo>
                    <a:pt x="9127" y="25936"/>
                    <a:pt x="9585" y="28491"/>
                    <a:pt x="9966" y="29216"/>
                  </a:cubicBezTo>
                  <a:cubicBezTo>
                    <a:pt x="10430" y="30093"/>
                    <a:pt x="10500" y="31325"/>
                    <a:pt x="10588" y="32082"/>
                  </a:cubicBezTo>
                  <a:cubicBezTo>
                    <a:pt x="10669" y="32840"/>
                    <a:pt x="10315" y="35188"/>
                    <a:pt x="11094" y="36872"/>
                  </a:cubicBezTo>
                  <a:cubicBezTo>
                    <a:pt x="11879" y="38556"/>
                    <a:pt x="11650" y="41089"/>
                    <a:pt x="11650" y="41089"/>
                  </a:cubicBezTo>
                  <a:cubicBezTo>
                    <a:pt x="11519" y="42789"/>
                    <a:pt x="12375" y="42947"/>
                    <a:pt x="12740" y="43236"/>
                  </a:cubicBezTo>
                  <a:cubicBezTo>
                    <a:pt x="13111" y="43520"/>
                    <a:pt x="13830" y="44184"/>
                    <a:pt x="14320" y="44631"/>
                  </a:cubicBezTo>
                  <a:cubicBezTo>
                    <a:pt x="14546" y="44842"/>
                    <a:pt x="14870" y="44946"/>
                    <a:pt x="15188" y="44946"/>
                  </a:cubicBezTo>
                  <a:cubicBezTo>
                    <a:pt x="15552" y="44946"/>
                    <a:pt x="15907" y="44809"/>
                    <a:pt x="16097" y="44538"/>
                  </a:cubicBezTo>
                  <a:cubicBezTo>
                    <a:pt x="16451" y="44026"/>
                    <a:pt x="13585" y="40806"/>
                    <a:pt x="13416" y="40283"/>
                  </a:cubicBezTo>
                  <a:cubicBezTo>
                    <a:pt x="13252" y="39760"/>
                    <a:pt x="13688" y="36730"/>
                    <a:pt x="13606" y="35330"/>
                  </a:cubicBezTo>
                  <a:cubicBezTo>
                    <a:pt x="13525" y="33929"/>
                    <a:pt x="13541" y="32840"/>
                    <a:pt x="13465" y="32447"/>
                  </a:cubicBezTo>
                  <a:cubicBezTo>
                    <a:pt x="13394" y="32060"/>
                    <a:pt x="12756" y="30137"/>
                    <a:pt x="12958" y="29227"/>
                  </a:cubicBezTo>
                  <a:cubicBezTo>
                    <a:pt x="13160" y="28311"/>
                    <a:pt x="13394" y="24770"/>
                    <a:pt x="13285" y="23418"/>
                  </a:cubicBezTo>
                  <a:cubicBezTo>
                    <a:pt x="13176" y="22067"/>
                    <a:pt x="12555" y="20884"/>
                    <a:pt x="12615" y="20301"/>
                  </a:cubicBezTo>
                  <a:cubicBezTo>
                    <a:pt x="12669" y="19724"/>
                    <a:pt x="12435" y="18705"/>
                    <a:pt x="12353" y="18111"/>
                  </a:cubicBezTo>
                  <a:cubicBezTo>
                    <a:pt x="12266" y="17517"/>
                    <a:pt x="12544" y="14814"/>
                    <a:pt x="12718" y="13714"/>
                  </a:cubicBezTo>
                  <a:cubicBezTo>
                    <a:pt x="12756" y="13482"/>
                    <a:pt x="12805" y="13389"/>
                    <a:pt x="12860" y="13389"/>
                  </a:cubicBezTo>
                  <a:cubicBezTo>
                    <a:pt x="13066" y="13389"/>
                    <a:pt x="13359" y="14697"/>
                    <a:pt x="13492" y="14912"/>
                  </a:cubicBezTo>
                  <a:cubicBezTo>
                    <a:pt x="13655" y="15185"/>
                    <a:pt x="13655" y="17315"/>
                    <a:pt x="13928" y="18133"/>
                  </a:cubicBezTo>
                  <a:cubicBezTo>
                    <a:pt x="14200" y="18950"/>
                    <a:pt x="14811" y="20966"/>
                    <a:pt x="14898" y="21097"/>
                  </a:cubicBezTo>
                  <a:cubicBezTo>
                    <a:pt x="14985" y="21228"/>
                    <a:pt x="14527" y="21893"/>
                    <a:pt x="14783" y="23342"/>
                  </a:cubicBezTo>
                  <a:cubicBezTo>
                    <a:pt x="14865" y="23925"/>
                    <a:pt x="14903" y="24513"/>
                    <a:pt x="14898" y="25102"/>
                  </a:cubicBezTo>
                  <a:cubicBezTo>
                    <a:pt x="14891" y="25359"/>
                    <a:pt x="14966" y="25406"/>
                    <a:pt x="15021" y="25406"/>
                  </a:cubicBezTo>
                  <a:cubicBezTo>
                    <a:pt x="15053" y="25406"/>
                    <a:pt x="15078" y="25391"/>
                    <a:pt x="15078" y="25391"/>
                  </a:cubicBezTo>
                  <a:cubicBezTo>
                    <a:pt x="15187" y="25353"/>
                    <a:pt x="15143" y="24230"/>
                    <a:pt x="15279" y="24029"/>
                  </a:cubicBezTo>
                  <a:cubicBezTo>
                    <a:pt x="15288" y="24015"/>
                    <a:pt x="15296" y="24008"/>
                    <a:pt x="15303" y="24008"/>
                  </a:cubicBezTo>
                  <a:cubicBezTo>
                    <a:pt x="15403" y="24008"/>
                    <a:pt x="15319" y="25278"/>
                    <a:pt x="15339" y="25374"/>
                  </a:cubicBezTo>
                  <a:cubicBezTo>
                    <a:pt x="15364" y="25474"/>
                    <a:pt x="15375" y="25629"/>
                    <a:pt x="15507" y="25629"/>
                  </a:cubicBezTo>
                  <a:cubicBezTo>
                    <a:pt x="15519" y="25629"/>
                    <a:pt x="15532" y="25628"/>
                    <a:pt x="15546" y="25625"/>
                  </a:cubicBezTo>
                  <a:cubicBezTo>
                    <a:pt x="15715" y="25587"/>
                    <a:pt x="15552" y="24383"/>
                    <a:pt x="15672" y="24110"/>
                  </a:cubicBezTo>
                  <a:cubicBezTo>
                    <a:pt x="15680" y="24092"/>
                    <a:pt x="15688" y="24083"/>
                    <a:pt x="15695" y="24083"/>
                  </a:cubicBezTo>
                  <a:cubicBezTo>
                    <a:pt x="15799" y="24083"/>
                    <a:pt x="15858" y="25701"/>
                    <a:pt x="16091" y="25767"/>
                  </a:cubicBezTo>
                  <a:cubicBezTo>
                    <a:pt x="16099" y="25769"/>
                    <a:pt x="16106" y="25770"/>
                    <a:pt x="16113" y="25770"/>
                  </a:cubicBezTo>
                  <a:cubicBezTo>
                    <a:pt x="16331" y="25770"/>
                    <a:pt x="16254" y="24741"/>
                    <a:pt x="16222" y="24546"/>
                  </a:cubicBezTo>
                  <a:cubicBezTo>
                    <a:pt x="16189" y="24377"/>
                    <a:pt x="16225" y="23997"/>
                    <a:pt x="16305" y="23997"/>
                  </a:cubicBezTo>
                  <a:cubicBezTo>
                    <a:pt x="16318" y="23997"/>
                    <a:pt x="16332" y="24007"/>
                    <a:pt x="16347" y="24029"/>
                  </a:cubicBezTo>
                  <a:cubicBezTo>
                    <a:pt x="16448" y="24178"/>
                    <a:pt x="16752" y="25600"/>
                    <a:pt x="16944" y="25600"/>
                  </a:cubicBezTo>
                  <a:cubicBezTo>
                    <a:pt x="16949" y="25600"/>
                    <a:pt x="16953" y="25599"/>
                    <a:pt x="16957" y="25598"/>
                  </a:cubicBezTo>
                  <a:cubicBezTo>
                    <a:pt x="17246" y="25494"/>
                    <a:pt x="16685" y="23386"/>
                    <a:pt x="16685" y="23386"/>
                  </a:cubicBezTo>
                  <a:lnTo>
                    <a:pt x="16685" y="23386"/>
                  </a:lnTo>
                  <a:cubicBezTo>
                    <a:pt x="16685" y="23386"/>
                    <a:pt x="16941" y="23718"/>
                    <a:pt x="17110" y="23892"/>
                  </a:cubicBezTo>
                  <a:cubicBezTo>
                    <a:pt x="17200" y="23991"/>
                    <a:pt x="17338" y="24036"/>
                    <a:pt x="17454" y="24036"/>
                  </a:cubicBezTo>
                  <a:cubicBezTo>
                    <a:pt x="17548" y="24036"/>
                    <a:pt x="17628" y="24006"/>
                    <a:pt x="17655" y="23952"/>
                  </a:cubicBezTo>
                  <a:cubicBezTo>
                    <a:pt x="17715" y="23832"/>
                    <a:pt x="17186" y="22971"/>
                    <a:pt x="17116" y="22334"/>
                  </a:cubicBezTo>
                  <a:cubicBezTo>
                    <a:pt x="17045" y="21691"/>
                    <a:pt x="16167" y="20874"/>
                    <a:pt x="16167" y="20874"/>
                  </a:cubicBezTo>
                  <a:cubicBezTo>
                    <a:pt x="16320" y="18422"/>
                    <a:pt x="15464" y="16324"/>
                    <a:pt x="15514" y="15485"/>
                  </a:cubicBezTo>
                  <a:cubicBezTo>
                    <a:pt x="15563" y="14640"/>
                    <a:pt x="15448" y="12825"/>
                    <a:pt x="15268" y="12542"/>
                  </a:cubicBezTo>
                  <a:cubicBezTo>
                    <a:pt x="15083" y="12259"/>
                    <a:pt x="14958" y="11692"/>
                    <a:pt x="14930" y="9725"/>
                  </a:cubicBezTo>
                  <a:cubicBezTo>
                    <a:pt x="14909" y="7758"/>
                    <a:pt x="13121" y="7338"/>
                    <a:pt x="12538" y="7278"/>
                  </a:cubicBezTo>
                  <a:cubicBezTo>
                    <a:pt x="11961" y="7224"/>
                    <a:pt x="10179" y="5976"/>
                    <a:pt x="10086" y="5851"/>
                  </a:cubicBezTo>
                  <a:cubicBezTo>
                    <a:pt x="9994" y="5725"/>
                    <a:pt x="10124" y="5022"/>
                    <a:pt x="10124" y="5022"/>
                  </a:cubicBezTo>
                  <a:cubicBezTo>
                    <a:pt x="10658" y="4690"/>
                    <a:pt x="10669" y="3965"/>
                    <a:pt x="10669" y="3965"/>
                  </a:cubicBezTo>
                  <a:cubicBezTo>
                    <a:pt x="11247" y="3965"/>
                    <a:pt x="11416" y="3420"/>
                    <a:pt x="11498" y="2946"/>
                  </a:cubicBezTo>
                  <a:cubicBezTo>
                    <a:pt x="11546" y="2641"/>
                    <a:pt x="11378" y="2585"/>
                    <a:pt x="11249" y="2585"/>
                  </a:cubicBezTo>
                  <a:cubicBezTo>
                    <a:pt x="11176" y="2585"/>
                    <a:pt x="11116" y="2603"/>
                    <a:pt x="11116" y="2603"/>
                  </a:cubicBezTo>
                  <a:cubicBezTo>
                    <a:pt x="11449" y="235"/>
                    <a:pt x="9710" y="1"/>
                    <a:pt x="9002" y="1"/>
                  </a:cubicBezTo>
                  <a:cubicBezTo>
                    <a:pt x="8946" y="1"/>
                    <a:pt x="8896" y="2"/>
                    <a:pt x="8855" y="4"/>
                  </a:cubicBezTo>
                  <a:cubicBezTo>
                    <a:pt x="8813" y="2"/>
                    <a:pt x="8763" y="1"/>
                    <a:pt x="8707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60" name="Google Shape;9460;p75"/>
            <p:cNvGrpSpPr/>
            <p:nvPr/>
          </p:nvGrpSpPr>
          <p:grpSpPr>
            <a:xfrm>
              <a:off x="3539512" y="3261380"/>
              <a:ext cx="426827" cy="1112925"/>
              <a:chOff x="3539512" y="3261380"/>
              <a:chExt cx="426827" cy="1112925"/>
            </a:xfrm>
          </p:grpSpPr>
          <p:sp>
            <p:nvSpPr>
              <p:cNvPr id="9461" name="Google Shape;9461;p75"/>
              <p:cNvSpPr/>
              <p:nvPr/>
            </p:nvSpPr>
            <p:spPr>
              <a:xfrm>
                <a:off x="3539512" y="3319229"/>
                <a:ext cx="211809" cy="1054874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41740" extrusionOk="0">
                    <a:moveTo>
                      <a:pt x="8125" y="3066"/>
                    </a:moveTo>
                    <a:lnTo>
                      <a:pt x="8125" y="3605"/>
                    </a:lnTo>
                    <a:cubicBezTo>
                      <a:pt x="7881" y="3629"/>
                      <a:pt x="7650" y="3720"/>
                      <a:pt x="7406" y="3720"/>
                    </a:cubicBezTo>
                    <a:cubicBezTo>
                      <a:pt x="7372" y="3720"/>
                      <a:pt x="7337" y="3718"/>
                      <a:pt x="7302" y="3714"/>
                    </a:cubicBezTo>
                    <a:lnTo>
                      <a:pt x="7308" y="3714"/>
                    </a:lnTo>
                    <a:cubicBezTo>
                      <a:pt x="7373" y="3654"/>
                      <a:pt x="7433" y="3589"/>
                      <a:pt x="7493" y="3523"/>
                    </a:cubicBezTo>
                    <a:cubicBezTo>
                      <a:pt x="7667" y="3333"/>
                      <a:pt x="7885" y="3175"/>
                      <a:pt x="8125" y="3066"/>
                    </a:cubicBezTo>
                    <a:close/>
                    <a:moveTo>
                      <a:pt x="3308" y="11130"/>
                    </a:moveTo>
                    <a:cubicBezTo>
                      <a:pt x="3226" y="11408"/>
                      <a:pt x="3117" y="11675"/>
                      <a:pt x="2981" y="11926"/>
                    </a:cubicBezTo>
                    <a:cubicBezTo>
                      <a:pt x="2856" y="12171"/>
                      <a:pt x="2741" y="12449"/>
                      <a:pt x="2545" y="12645"/>
                    </a:cubicBezTo>
                    <a:cubicBezTo>
                      <a:pt x="2536" y="12654"/>
                      <a:pt x="2546" y="12663"/>
                      <a:pt x="2552" y="12663"/>
                    </a:cubicBezTo>
                    <a:cubicBezTo>
                      <a:pt x="2554" y="12663"/>
                      <a:pt x="2555" y="12662"/>
                      <a:pt x="2556" y="12661"/>
                    </a:cubicBezTo>
                    <a:cubicBezTo>
                      <a:pt x="2676" y="12574"/>
                      <a:pt x="2779" y="12471"/>
                      <a:pt x="2861" y="12351"/>
                    </a:cubicBezTo>
                    <a:cubicBezTo>
                      <a:pt x="2861" y="12356"/>
                      <a:pt x="2861" y="12362"/>
                      <a:pt x="2861" y="12362"/>
                    </a:cubicBezTo>
                    <a:cubicBezTo>
                      <a:pt x="2883" y="12487"/>
                      <a:pt x="2894" y="12612"/>
                      <a:pt x="2894" y="12738"/>
                    </a:cubicBezTo>
                    <a:cubicBezTo>
                      <a:pt x="2769" y="12847"/>
                      <a:pt x="2676" y="12950"/>
                      <a:pt x="2512" y="13010"/>
                    </a:cubicBezTo>
                    <a:cubicBezTo>
                      <a:pt x="2414" y="13043"/>
                      <a:pt x="2322" y="13092"/>
                      <a:pt x="2240" y="13157"/>
                    </a:cubicBezTo>
                    <a:cubicBezTo>
                      <a:pt x="2186" y="13201"/>
                      <a:pt x="2136" y="13255"/>
                      <a:pt x="2093" y="13310"/>
                    </a:cubicBezTo>
                    <a:cubicBezTo>
                      <a:pt x="2169" y="12912"/>
                      <a:pt x="2305" y="12525"/>
                      <a:pt x="2491" y="12165"/>
                    </a:cubicBezTo>
                    <a:cubicBezTo>
                      <a:pt x="2692" y="11779"/>
                      <a:pt x="3003" y="11452"/>
                      <a:pt x="3308" y="11130"/>
                    </a:cubicBezTo>
                    <a:close/>
                    <a:moveTo>
                      <a:pt x="8147" y="13277"/>
                    </a:moveTo>
                    <a:lnTo>
                      <a:pt x="8147" y="14143"/>
                    </a:lnTo>
                    <a:cubicBezTo>
                      <a:pt x="8140" y="14142"/>
                      <a:pt x="8133" y="14141"/>
                      <a:pt x="8127" y="14141"/>
                    </a:cubicBezTo>
                    <a:cubicBezTo>
                      <a:pt x="8109" y="14141"/>
                      <a:pt x="8094" y="14147"/>
                      <a:pt x="8081" y="14160"/>
                    </a:cubicBezTo>
                    <a:cubicBezTo>
                      <a:pt x="8010" y="14231"/>
                      <a:pt x="7929" y="14296"/>
                      <a:pt x="7842" y="14350"/>
                    </a:cubicBezTo>
                    <a:cubicBezTo>
                      <a:pt x="7591" y="14192"/>
                      <a:pt x="7444" y="14023"/>
                      <a:pt x="7122" y="14018"/>
                    </a:cubicBezTo>
                    <a:cubicBezTo>
                      <a:pt x="7111" y="14017"/>
                      <a:pt x="7099" y="14016"/>
                      <a:pt x="7087" y="14016"/>
                    </a:cubicBezTo>
                    <a:cubicBezTo>
                      <a:pt x="7055" y="14016"/>
                      <a:pt x="7023" y="14021"/>
                      <a:pt x="6992" y="14029"/>
                    </a:cubicBezTo>
                    <a:cubicBezTo>
                      <a:pt x="7117" y="13882"/>
                      <a:pt x="7237" y="13735"/>
                      <a:pt x="7411" y="13626"/>
                    </a:cubicBezTo>
                    <a:cubicBezTo>
                      <a:pt x="7645" y="13484"/>
                      <a:pt x="7918" y="13430"/>
                      <a:pt x="8147" y="13277"/>
                    </a:cubicBezTo>
                    <a:close/>
                    <a:moveTo>
                      <a:pt x="3172" y="11817"/>
                    </a:moveTo>
                    <a:cubicBezTo>
                      <a:pt x="3166" y="12040"/>
                      <a:pt x="3183" y="12263"/>
                      <a:pt x="3210" y="12487"/>
                    </a:cubicBezTo>
                    <a:cubicBezTo>
                      <a:pt x="3243" y="12825"/>
                      <a:pt x="3172" y="13184"/>
                      <a:pt x="3134" y="13522"/>
                    </a:cubicBezTo>
                    <a:cubicBezTo>
                      <a:pt x="3068" y="14171"/>
                      <a:pt x="2976" y="14835"/>
                      <a:pt x="2774" y="15457"/>
                    </a:cubicBezTo>
                    <a:cubicBezTo>
                      <a:pt x="2741" y="15560"/>
                      <a:pt x="2703" y="15664"/>
                      <a:pt x="2670" y="15767"/>
                    </a:cubicBezTo>
                    <a:cubicBezTo>
                      <a:pt x="2616" y="15566"/>
                      <a:pt x="2507" y="15375"/>
                      <a:pt x="2469" y="15173"/>
                    </a:cubicBezTo>
                    <a:cubicBezTo>
                      <a:pt x="2403" y="14765"/>
                      <a:pt x="2540" y="14350"/>
                      <a:pt x="2681" y="13974"/>
                    </a:cubicBezTo>
                    <a:cubicBezTo>
                      <a:pt x="2888" y="13440"/>
                      <a:pt x="3079" y="12928"/>
                      <a:pt x="2948" y="12345"/>
                    </a:cubicBezTo>
                    <a:cubicBezTo>
                      <a:pt x="2941" y="12327"/>
                      <a:pt x="2926" y="12316"/>
                      <a:pt x="2910" y="12316"/>
                    </a:cubicBezTo>
                    <a:cubicBezTo>
                      <a:pt x="2903" y="12316"/>
                      <a:pt x="2895" y="12318"/>
                      <a:pt x="2888" y="12323"/>
                    </a:cubicBezTo>
                    <a:cubicBezTo>
                      <a:pt x="2997" y="12165"/>
                      <a:pt x="3090" y="11996"/>
                      <a:pt x="3172" y="11817"/>
                    </a:cubicBezTo>
                    <a:close/>
                    <a:moveTo>
                      <a:pt x="8141" y="15010"/>
                    </a:moveTo>
                    <a:cubicBezTo>
                      <a:pt x="8141" y="15315"/>
                      <a:pt x="8136" y="15620"/>
                      <a:pt x="8136" y="15925"/>
                    </a:cubicBezTo>
                    <a:lnTo>
                      <a:pt x="8141" y="15925"/>
                    </a:lnTo>
                    <a:cubicBezTo>
                      <a:pt x="7624" y="16268"/>
                      <a:pt x="7144" y="16644"/>
                      <a:pt x="6877" y="17227"/>
                    </a:cubicBezTo>
                    <a:cubicBezTo>
                      <a:pt x="6741" y="17538"/>
                      <a:pt x="6725" y="17892"/>
                      <a:pt x="6725" y="18230"/>
                    </a:cubicBezTo>
                    <a:cubicBezTo>
                      <a:pt x="6550" y="18257"/>
                      <a:pt x="6392" y="18257"/>
                      <a:pt x="6212" y="18328"/>
                    </a:cubicBezTo>
                    <a:cubicBezTo>
                      <a:pt x="6136" y="18355"/>
                      <a:pt x="6065" y="18394"/>
                      <a:pt x="6000" y="18443"/>
                    </a:cubicBezTo>
                    <a:cubicBezTo>
                      <a:pt x="6191" y="17026"/>
                      <a:pt x="7275" y="16056"/>
                      <a:pt x="8141" y="15010"/>
                    </a:cubicBezTo>
                    <a:close/>
                    <a:moveTo>
                      <a:pt x="2883" y="12912"/>
                    </a:moveTo>
                    <a:cubicBezTo>
                      <a:pt x="2839" y="13397"/>
                      <a:pt x="2649" y="13827"/>
                      <a:pt x="2496" y="14323"/>
                    </a:cubicBezTo>
                    <a:cubicBezTo>
                      <a:pt x="2403" y="14596"/>
                      <a:pt x="2376" y="14890"/>
                      <a:pt x="2398" y="15179"/>
                    </a:cubicBezTo>
                    <a:cubicBezTo>
                      <a:pt x="2425" y="15424"/>
                      <a:pt x="2583" y="15636"/>
                      <a:pt x="2632" y="15865"/>
                    </a:cubicBezTo>
                    <a:cubicBezTo>
                      <a:pt x="2485" y="16279"/>
                      <a:pt x="2322" y="16672"/>
                      <a:pt x="2202" y="17091"/>
                    </a:cubicBezTo>
                    <a:lnTo>
                      <a:pt x="2207" y="17091"/>
                    </a:lnTo>
                    <a:cubicBezTo>
                      <a:pt x="2049" y="17636"/>
                      <a:pt x="1968" y="18203"/>
                      <a:pt x="1962" y="18770"/>
                    </a:cubicBezTo>
                    <a:cubicBezTo>
                      <a:pt x="1946" y="18873"/>
                      <a:pt x="1919" y="18971"/>
                      <a:pt x="1891" y="19069"/>
                    </a:cubicBezTo>
                    <a:cubicBezTo>
                      <a:pt x="1820" y="19140"/>
                      <a:pt x="1744" y="19205"/>
                      <a:pt x="1657" y="19249"/>
                    </a:cubicBezTo>
                    <a:cubicBezTo>
                      <a:pt x="1722" y="18682"/>
                      <a:pt x="1641" y="18088"/>
                      <a:pt x="1673" y="17516"/>
                    </a:cubicBezTo>
                    <a:cubicBezTo>
                      <a:pt x="1711" y="16808"/>
                      <a:pt x="1733" y="16100"/>
                      <a:pt x="1766" y="15391"/>
                    </a:cubicBezTo>
                    <a:cubicBezTo>
                      <a:pt x="1788" y="14868"/>
                      <a:pt x="1799" y="14334"/>
                      <a:pt x="1962" y="13827"/>
                    </a:cubicBezTo>
                    <a:cubicBezTo>
                      <a:pt x="2033" y="13582"/>
                      <a:pt x="2180" y="13364"/>
                      <a:pt x="2382" y="13201"/>
                    </a:cubicBezTo>
                    <a:cubicBezTo>
                      <a:pt x="2485" y="13119"/>
                      <a:pt x="2643" y="13097"/>
                      <a:pt x="2758" y="13026"/>
                    </a:cubicBezTo>
                    <a:cubicBezTo>
                      <a:pt x="2801" y="12994"/>
                      <a:pt x="2845" y="12955"/>
                      <a:pt x="2883" y="12912"/>
                    </a:cubicBezTo>
                    <a:close/>
                    <a:moveTo>
                      <a:pt x="4202" y="37274"/>
                    </a:moveTo>
                    <a:lnTo>
                      <a:pt x="4202" y="37274"/>
                    </a:lnTo>
                    <a:cubicBezTo>
                      <a:pt x="4240" y="37351"/>
                      <a:pt x="4289" y="37421"/>
                      <a:pt x="4349" y="37481"/>
                    </a:cubicBezTo>
                    <a:cubicBezTo>
                      <a:pt x="4469" y="37628"/>
                      <a:pt x="4561" y="37792"/>
                      <a:pt x="4616" y="37972"/>
                    </a:cubicBezTo>
                    <a:cubicBezTo>
                      <a:pt x="4262" y="38500"/>
                      <a:pt x="4463" y="39111"/>
                      <a:pt x="4420" y="39699"/>
                    </a:cubicBezTo>
                    <a:cubicBezTo>
                      <a:pt x="4398" y="40037"/>
                      <a:pt x="4332" y="40364"/>
                      <a:pt x="4109" y="40625"/>
                    </a:cubicBezTo>
                    <a:cubicBezTo>
                      <a:pt x="3880" y="40881"/>
                      <a:pt x="3379" y="41050"/>
                      <a:pt x="3014" y="41078"/>
                    </a:cubicBezTo>
                    <a:cubicBezTo>
                      <a:pt x="3090" y="40936"/>
                      <a:pt x="3155" y="40789"/>
                      <a:pt x="3215" y="40642"/>
                    </a:cubicBezTo>
                    <a:cubicBezTo>
                      <a:pt x="3313" y="40380"/>
                      <a:pt x="3308" y="40091"/>
                      <a:pt x="3297" y="39813"/>
                    </a:cubicBezTo>
                    <a:cubicBezTo>
                      <a:pt x="3493" y="39525"/>
                      <a:pt x="3662" y="39225"/>
                      <a:pt x="3809" y="38914"/>
                    </a:cubicBezTo>
                    <a:cubicBezTo>
                      <a:pt x="3831" y="39394"/>
                      <a:pt x="3896" y="39868"/>
                      <a:pt x="3847" y="40353"/>
                    </a:cubicBezTo>
                    <a:cubicBezTo>
                      <a:pt x="3847" y="40361"/>
                      <a:pt x="3854" y="40365"/>
                      <a:pt x="3862" y="40365"/>
                    </a:cubicBezTo>
                    <a:cubicBezTo>
                      <a:pt x="3869" y="40365"/>
                      <a:pt x="3877" y="40361"/>
                      <a:pt x="3880" y="40353"/>
                    </a:cubicBezTo>
                    <a:cubicBezTo>
                      <a:pt x="3956" y="39824"/>
                      <a:pt x="3896" y="39290"/>
                      <a:pt x="3880" y="38756"/>
                    </a:cubicBezTo>
                    <a:cubicBezTo>
                      <a:pt x="3956" y="38582"/>
                      <a:pt x="4022" y="38408"/>
                      <a:pt x="4076" y="38228"/>
                    </a:cubicBezTo>
                    <a:cubicBezTo>
                      <a:pt x="4169" y="37917"/>
                      <a:pt x="4207" y="37596"/>
                      <a:pt x="4202" y="37274"/>
                    </a:cubicBezTo>
                    <a:close/>
                    <a:moveTo>
                      <a:pt x="8201" y="1"/>
                    </a:moveTo>
                    <a:cubicBezTo>
                      <a:pt x="8194" y="1"/>
                      <a:pt x="8188" y="3"/>
                      <a:pt x="8185" y="9"/>
                    </a:cubicBezTo>
                    <a:cubicBezTo>
                      <a:pt x="8174" y="194"/>
                      <a:pt x="8163" y="1534"/>
                      <a:pt x="8152" y="1720"/>
                    </a:cubicBezTo>
                    <a:cubicBezTo>
                      <a:pt x="8045" y="1623"/>
                      <a:pt x="7903" y="1583"/>
                      <a:pt x="7752" y="1583"/>
                    </a:cubicBezTo>
                    <a:cubicBezTo>
                      <a:pt x="7444" y="1583"/>
                      <a:pt x="7098" y="1749"/>
                      <a:pt x="6926" y="1943"/>
                    </a:cubicBezTo>
                    <a:cubicBezTo>
                      <a:pt x="6922" y="1948"/>
                      <a:pt x="6928" y="1955"/>
                      <a:pt x="6933" y="1955"/>
                    </a:cubicBezTo>
                    <a:cubicBezTo>
                      <a:pt x="6935" y="1955"/>
                      <a:pt x="6936" y="1955"/>
                      <a:pt x="6937" y="1954"/>
                    </a:cubicBezTo>
                    <a:cubicBezTo>
                      <a:pt x="7148" y="1771"/>
                      <a:pt x="7424" y="1656"/>
                      <a:pt x="7697" y="1656"/>
                    </a:cubicBezTo>
                    <a:cubicBezTo>
                      <a:pt x="7855" y="1656"/>
                      <a:pt x="8011" y="1694"/>
                      <a:pt x="8152" y="1780"/>
                    </a:cubicBezTo>
                    <a:cubicBezTo>
                      <a:pt x="8147" y="1894"/>
                      <a:pt x="8141" y="2003"/>
                      <a:pt x="8136" y="2117"/>
                    </a:cubicBezTo>
                    <a:cubicBezTo>
                      <a:pt x="8004" y="2045"/>
                      <a:pt x="7845" y="2007"/>
                      <a:pt x="7688" y="2007"/>
                    </a:cubicBezTo>
                    <a:cubicBezTo>
                      <a:pt x="7501" y="2007"/>
                      <a:pt x="7316" y="2062"/>
                      <a:pt x="7182" y="2177"/>
                    </a:cubicBezTo>
                    <a:cubicBezTo>
                      <a:pt x="7182" y="2183"/>
                      <a:pt x="7182" y="2188"/>
                      <a:pt x="7188" y="2188"/>
                    </a:cubicBezTo>
                    <a:cubicBezTo>
                      <a:pt x="7325" y="2100"/>
                      <a:pt x="7481" y="2053"/>
                      <a:pt x="7640" y="2053"/>
                    </a:cubicBezTo>
                    <a:cubicBezTo>
                      <a:pt x="7715" y="2053"/>
                      <a:pt x="7790" y="2064"/>
                      <a:pt x="7863" y="2085"/>
                    </a:cubicBezTo>
                    <a:cubicBezTo>
                      <a:pt x="7809" y="2128"/>
                      <a:pt x="7765" y="2199"/>
                      <a:pt x="7716" y="2248"/>
                    </a:cubicBezTo>
                    <a:cubicBezTo>
                      <a:pt x="7629" y="2335"/>
                      <a:pt x="7520" y="2390"/>
                      <a:pt x="7400" y="2401"/>
                    </a:cubicBezTo>
                    <a:cubicBezTo>
                      <a:pt x="7395" y="2401"/>
                      <a:pt x="7395" y="2406"/>
                      <a:pt x="7400" y="2406"/>
                    </a:cubicBezTo>
                    <a:cubicBezTo>
                      <a:pt x="7408" y="2407"/>
                      <a:pt x="7417" y="2407"/>
                      <a:pt x="7425" y="2407"/>
                    </a:cubicBezTo>
                    <a:cubicBezTo>
                      <a:pt x="7515" y="2407"/>
                      <a:pt x="7603" y="2380"/>
                      <a:pt x="7678" y="2330"/>
                    </a:cubicBezTo>
                    <a:cubicBezTo>
                      <a:pt x="7771" y="2270"/>
                      <a:pt x="7852" y="2188"/>
                      <a:pt x="7918" y="2096"/>
                    </a:cubicBezTo>
                    <a:cubicBezTo>
                      <a:pt x="7994" y="2117"/>
                      <a:pt x="8070" y="2139"/>
                      <a:pt x="8147" y="2172"/>
                    </a:cubicBezTo>
                    <a:cubicBezTo>
                      <a:pt x="8141" y="2297"/>
                      <a:pt x="8136" y="2423"/>
                      <a:pt x="8136" y="2542"/>
                    </a:cubicBezTo>
                    <a:cubicBezTo>
                      <a:pt x="7901" y="2553"/>
                      <a:pt x="7689" y="2662"/>
                      <a:pt x="7476" y="2750"/>
                    </a:cubicBezTo>
                    <a:cubicBezTo>
                      <a:pt x="7452" y="2754"/>
                      <a:pt x="7458" y="2789"/>
                      <a:pt x="7479" y="2789"/>
                    </a:cubicBezTo>
                    <a:cubicBezTo>
                      <a:pt x="7482" y="2789"/>
                      <a:pt x="7484" y="2789"/>
                      <a:pt x="7487" y="2788"/>
                    </a:cubicBezTo>
                    <a:cubicBezTo>
                      <a:pt x="7694" y="2706"/>
                      <a:pt x="7912" y="2641"/>
                      <a:pt x="8130" y="2597"/>
                    </a:cubicBezTo>
                    <a:lnTo>
                      <a:pt x="8130" y="2597"/>
                    </a:lnTo>
                    <a:cubicBezTo>
                      <a:pt x="8130" y="2722"/>
                      <a:pt x="8130" y="2842"/>
                      <a:pt x="8125" y="2962"/>
                    </a:cubicBezTo>
                    <a:cubicBezTo>
                      <a:pt x="7357" y="3322"/>
                      <a:pt x="6953" y="4188"/>
                      <a:pt x="6027" y="4237"/>
                    </a:cubicBezTo>
                    <a:cubicBezTo>
                      <a:pt x="6005" y="4237"/>
                      <a:pt x="6005" y="4270"/>
                      <a:pt x="6027" y="4270"/>
                    </a:cubicBezTo>
                    <a:cubicBezTo>
                      <a:pt x="6403" y="4221"/>
                      <a:pt x="6768" y="4090"/>
                      <a:pt x="7084" y="3883"/>
                    </a:cubicBezTo>
                    <a:cubicBezTo>
                      <a:pt x="7139" y="3845"/>
                      <a:pt x="7188" y="3812"/>
                      <a:pt x="7237" y="3769"/>
                    </a:cubicBezTo>
                    <a:cubicBezTo>
                      <a:pt x="7303" y="3785"/>
                      <a:pt x="7368" y="3791"/>
                      <a:pt x="7431" y="3791"/>
                    </a:cubicBezTo>
                    <a:cubicBezTo>
                      <a:pt x="7665" y="3791"/>
                      <a:pt x="7885" y="3702"/>
                      <a:pt x="8125" y="3676"/>
                    </a:cubicBezTo>
                    <a:lnTo>
                      <a:pt x="8125" y="3807"/>
                    </a:lnTo>
                    <a:lnTo>
                      <a:pt x="8114" y="3807"/>
                    </a:lnTo>
                    <a:cubicBezTo>
                      <a:pt x="7994" y="3910"/>
                      <a:pt x="7874" y="4019"/>
                      <a:pt x="7765" y="4139"/>
                    </a:cubicBezTo>
                    <a:cubicBezTo>
                      <a:pt x="7771" y="4128"/>
                      <a:pt x="7765" y="4123"/>
                      <a:pt x="7760" y="4117"/>
                    </a:cubicBezTo>
                    <a:cubicBezTo>
                      <a:pt x="7685" y="4083"/>
                      <a:pt x="7608" y="4070"/>
                      <a:pt x="7531" y="4070"/>
                    </a:cubicBezTo>
                    <a:cubicBezTo>
                      <a:pt x="7172" y="4070"/>
                      <a:pt x="6796" y="4371"/>
                      <a:pt x="6447" y="4384"/>
                    </a:cubicBezTo>
                    <a:cubicBezTo>
                      <a:pt x="6419" y="4384"/>
                      <a:pt x="6425" y="4428"/>
                      <a:pt x="6447" y="4428"/>
                    </a:cubicBezTo>
                    <a:cubicBezTo>
                      <a:pt x="6878" y="4423"/>
                      <a:pt x="7232" y="4147"/>
                      <a:pt x="7663" y="4147"/>
                    </a:cubicBezTo>
                    <a:cubicBezTo>
                      <a:pt x="7690" y="4147"/>
                      <a:pt x="7716" y="4148"/>
                      <a:pt x="7743" y="4150"/>
                    </a:cubicBezTo>
                    <a:lnTo>
                      <a:pt x="7749" y="4150"/>
                    </a:lnTo>
                    <a:cubicBezTo>
                      <a:pt x="7515" y="4390"/>
                      <a:pt x="7286" y="4619"/>
                      <a:pt x="6926" y="4689"/>
                    </a:cubicBezTo>
                    <a:cubicBezTo>
                      <a:pt x="6800" y="4714"/>
                      <a:pt x="6672" y="4723"/>
                      <a:pt x="6543" y="4723"/>
                    </a:cubicBezTo>
                    <a:cubicBezTo>
                      <a:pt x="6190" y="4723"/>
                      <a:pt x="5829" y="4655"/>
                      <a:pt x="5482" y="4651"/>
                    </a:cubicBezTo>
                    <a:cubicBezTo>
                      <a:pt x="5455" y="4651"/>
                      <a:pt x="5460" y="4695"/>
                      <a:pt x="5488" y="4695"/>
                    </a:cubicBezTo>
                    <a:cubicBezTo>
                      <a:pt x="5832" y="4702"/>
                      <a:pt x="6204" y="4777"/>
                      <a:pt x="6564" y="4777"/>
                    </a:cubicBezTo>
                    <a:cubicBezTo>
                      <a:pt x="6729" y="4777"/>
                      <a:pt x="6891" y="4761"/>
                      <a:pt x="7046" y="4717"/>
                    </a:cubicBezTo>
                    <a:cubicBezTo>
                      <a:pt x="7509" y="4591"/>
                      <a:pt x="7787" y="4204"/>
                      <a:pt x="8119" y="3883"/>
                    </a:cubicBezTo>
                    <a:cubicBezTo>
                      <a:pt x="8119" y="4101"/>
                      <a:pt x="8125" y="4319"/>
                      <a:pt x="8130" y="4537"/>
                    </a:cubicBezTo>
                    <a:lnTo>
                      <a:pt x="8125" y="4537"/>
                    </a:lnTo>
                    <a:cubicBezTo>
                      <a:pt x="7891" y="4668"/>
                      <a:pt x="7667" y="4722"/>
                      <a:pt x="7466" y="4902"/>
                    </a:cubicBezTo>
                    <a:cubicBezTo>
                      <a:pt x="7313" y="5044"/>
                      <a:pt x="7166" y="5174"/>
                      <a:pt x="6970" y="5229"/>
                    </a:cubicBezTo>
                    <a:cubicBezTo>
                      <a:pt x="6463" y="4973"/>
                      <a:pt x="5782" y="4984"/>
                      <a:pt x="5237" y="4935"/>
                    </a:cubicBezTo>
                    <a:cubicBezTo>
                      <a:pt x="5215" y="4935"/>
                      <a:pt x="5210" y="4967"/>
                      <a:pt x="5231" y="4967"/>
                    </a:cubicBezTo>
                    <a:cubicBezTo>
                      <a:pt x="5482" y="5005"/>
                      <a:pt x="5733" y="5044"/>
                      <a:pt x="5978" y="5076"/>
                    </a:cubicBezTo>
                    <a:cubicBezTo>
                      <a:pt x="6272" y="5120"/>
                      <a:pt x="6577" y="5131"/>
                      <a:pt x="6850" y="5251"/>
                    </a:cubicBezTo>
                    <a:lnTo>
                      <a:pt x="6833" y="5251"/>
                    </a:lnTo>
                    <a:cubicBezTo>
                      <a:pt x="6777" y="5258"/>
                      <a:pt x="6720" y="5260"/>
                      <a:pt x="6663" y="5260"/>
                    </a:cubicBezTo>
                    <a:cubicBezTo>
                      <a:pt x="6549" y="5260"/>
                      <a:pt x="6434" y="5251"/>
                      <a:pt x="6321" y="5251"/>
                    </a:cubicBezTo>
                    <a:cubicBezTo>
                      <a:pt x="6141" y="5262"/>
                      <a:pt x="5967" y="5300"/>
                      <a:pt x="5793" y="5360"/>
                    </a:cubicBezTo>
                    <a:cubicBezTo>
                      <a:pt x="5548" y="5218"/>
                      <a:pt x="5231" y="5283"/>
                      <a:pt x="4964" y="5180"/>
                    </a:cubicBezTo>
                    <a:cubicBezTo>
                      <a:pt x="4961" y="5178"/>
                      <a:pt x="4958" y="5178"/>
                      <a:pt x="4955" y="5178"/>
                    </a:cubicBezTo>
                    <a:cubicBezTo>
                      <a:pt x="4933" y="5178"/>
                      <a:pt x="4919" y="5209"/>
                      <a:pt x="4948" y="5223"/>
                    </a:cubicBezTo>
                    <a:cubicBezTo>
                      <a:pt x="5182" y="5321"/>
                      <a:pt x="5449" y="5300"/>
                      <a:pt x="5684" y="5398"/>
                    </a:cubicBezTo>
                    <a:lnTo>
                      <a:pt x="5673" y="5398"/>
                    </a:lnTo>
                    <a:cubicBezTo>
                      <a:pt x="5668" y="5396"/>
                      <a:pt x="5664" y="5396"/>
                      <a:pt x="5660" y="5396"/>
                    </a:cubicBezTo>
                    <a:cubicBezTo>
                      <a:pt x="5648" y="5396"/>
                      <a:pt x="5637" y="5401"/>
                      <a:pt x="5629" y="5409"/>
                    </a:cubicBezTo>
                    <a:lnTo>
                      <a:pt x="5618" y="5414"/>
                    </a:lnTo>
                    <a:cubicBezTo>
                      <a:pt x="5520" y="5452"/>
                      <a:pt x="5417" y="5485"/>
                      <a:pt x="5313" y="5518"/>
                    </a:cubicBezTo>
                    <a:cubicBezTo>
                      <a:pt x="5202" y="5539"/>
                      <a:pt x="5087" y="5546"/>
                      <a:pt x="4971" y="5546"/>
                    </a:cubicBezTo>
                    <a:cubicBezTo>
                      <a:pt x="4729" y="5546"/>
                      <a:pt x="4481" y="5514"/>
                      <a:pt x="4245" y="5507"/>
                    </a:cubicBezTo>
                    <a:cubicBezTo>
                      <a:pt x="4234" y="5507"/>
                      <a:pt x="4234" y="5523"/>
                      <a:pt x="4245" y="5523"/>
                    </a:cubicBezTo>
                    <a:cubicBezTo>
                      <a:pt x="4503" y="5578"/>
                      <a:pt x="4763" y="5605"/>
                      <a:pt x="5024" y="5605"/>
                    </a:cubicBezTo>
                    <a:cubicBezTo>
                      <a:pt x="5122" y="5605"/>
                      <a:pt x="5220" y="5601"/>
                      <a:pt x="5319" y="5594"/>
                    </a:cubicBezTo>
                    <a:cubicBezTo>
                      <a:pt x="5368" y="5594"/>
                      <a:pt x="5417" y="5583"/>
                      <a:pt x="5460" y="5578"/>
                    </a:cubicBezTo>
                    <a:lnTo>
                      <a:pt x="5460" y="5578"/>
                    </a:lnTo>
                    <a:cubicBezTo>
                      <a:pt x="5302" y="5746"/>
                      <a:pt x="5182" y="5954"/>
                      <a:pt x="4997" y="6106"/>
                    </a:cubicBezTo>
                    <a:cubicBezTo>
                      <a:pt x="4864" y="6216"/>
                      <a:pt x="4710" y="6265"/>
                      <a:pt x="4557" y="6265"/>
                    </a:cubicBezTo>
                    <a:cubicBezTo>
                      <a:pt x="4160" y="6265"/>
                      <a:pt x="3777" y="5934"/>
                      <a:pt x="3820" y="5501"/>
                    </a:cubicBezTo>
                    <a:cubicBezTo>
                      <a:pt x="3820" y="5483"/>
                      <a:pt x="3806" y="5473"/>
                      <a:pt x="3793" y="5473"/>
                    </a:cubicBezTo>
                    <a:cubicBezTo>
                      <a:pt x="3783" y="5473"/>
                      <a:pt x="3774" y="5479"/>
                      <a:pt x="3771" y="5490"/>
                    </a:cubicBezTo>
                    <a:cubicBezTo>
                      <a:pt x="3706" y="5970"/>
                      <a:pt x="4033" y="6259"/>
                      <a:pt x="4490" y="6297"/>
                    </a:cubicBezTo>
                    <a:cubicBezTo>
                      <a:pt x="4515" y="6299"/>
                      <a:pt x="4540" y="6300"/>
                      <a:pt x="4564" y="6300"/>
                    </a:cubicBezTo>
                    <a:cubicBezTo>
                      <a:pt x="4718" y="6300"/>
                      <a:pt x="4865" y="6256"/>
                      <a:pt x="4992" y="6172"/>
                    </a:cubicBezTo>
                    <a:lnTo>
                      <a:pt x="4992" y="6172"/>
                    </a:lnTo>
                    <a:cubicBezTo>
                      <a:pt x="4866" y="6297"/>
                      <a:pt x="4752" y="6439"/>
                      <a:pt x="4643" y="6580"/>
                    </a:cubicBezTo>
                    <a:lnTo>
                      <a:pt x="4627" y="6580"/>
                    </a:lnTo>
                    <a:cubicBezTo>
                      <a:pt x="4229" y="6558"/>
                      <a:pt x="3902" y="6362"/>
                      <a:pt x="3629" y="6073"/>
                    </a:cubicBezTo>
                    <a:cubicBezTo>
                      <a:pt x="3627" y="6071"/>
                      <a:pt x="3624" y="6070"/>
                      <a:pt x="3622" y="6070"/>
                    </a:cubicBezTo>
                    <a:cubicBezTo>
                      <a:pt x="3613" y="6070"/>
                      <a:pt x="3605" y="6083"/>
                      <a:pt x="3613" y="6095"/>
                    </a:cubicBezTo>
                    <a:cubicBezTo>
                      <a:pt x="3782" y="6297"/>
                      <a:pt x="3995" y="6455"/>
                      <a:pt x="4240" y="6553"/>
                    </a:cubicBezTo>
                    <a:cubicBezTo>
                      <a:pt x="4191" y="6575"/>
                      <a:pt x="4136" y="6586"/>
                      <a:pt x="4082" y="6597"/>
                    </a:cubicBezTo>
                    <a:cubicBezTo>
                      <a:pt x="4049" y="6602"/>
                      <a:pt x="4015" y="6605"/>
                      <a:pt x="3981" y="6605"/>
                    </a:cubicBezTo>
                    <a:cubicBezTo>
                      <a:pt x="3947" y="6605"/>
                      <a:pt x="3913" y="6602"/>
                      <a:pt x="3880" y="6597"/>
                    </a:cubicBezTo>
                    <a:cubicBezTo>
                      <a:pt x="3864" y="6597"/>
                      <a:pt x="3858" y="6618"/>
                      <a:pt x="3875" y="6624"/>
                    </a:cubicBezTo>
                    <a:cubicBezTo>
                      <a:pt x="3941" y="6638"/>
                      <a:pt x="4029" y="6657"/>
                      <a:pt x="4114" y="6657"/>
                    </a:cubicBezTo>
                    <a:cubicBezTo>
                      <a:pt x="4188" y="6657"/>
                      <a:pt x="4260" y="6642"/>
                      <a:pt x="4311" y="6597"/>
                    </a:cubicBezTo>
                    <a:cubicBezTo>
                      <a:pt x="4311" y="6591"/>
                      <a:pt x="4316" y="6591"/>
                      <a:pt x="4316" y="6586"/>
                    </a:cubicBezTo>
                    <a:cubicBezTo>
                      <a:pt x="4403" y="6613"/>
                      <a:pt x="4496" y="6640"/>
                      <a:pt x="4589" y="6656"/>
                    </a:cubicBezTo>
                    <a:cubicBezTo>
                      <a:pt x="4534" y="6722"/>
                      <a:pt x="4480" y="6793"/>
                      <a:pt x="4425" y="6858"/>
                    </a:cubicBezTo>
                    <a:cubicBezTo>
                      <a:pt x="4345" y="6867"/>
                      <a:pt x="4266" y="6871"/>
                      <a:pt x="4187" y="6871"/>
                    </a:cubicBezTo>
                    <a:cubicBezTo>
                      <a:pt x="4019" y="6871"/>
                      <a:pt x="3853" y="6852"/>
                      <a:pt x="3689" y="6814"/>
                    </a:cubicBezTo>
                    <a:cubicBezTo>
                      <a:pt x="3700" y="6804"/>
                      <a:pt x="3706" y="6787"/>
                      <a:pt x="3700" y="6771"/>
                    </a:cubicBezTo>
                    <a:cubicBezTo>
                      <a:pt x="3608" y="6553"/>
                      <a:pt x="3537" y="6237"/>
                      <a:pt x="3308" y="6117"/>
                    </a:cubicBezTo>
                    <a:cubicBezTo>
                      <a:pt x="3306" y="6115"/>
                      <a:pt x="3303" y="6113"/>
                      <a:pt x="3300" y="6113"/>
                    </a:cubicBezTo>
                    <a:cubicBezTo>
                      <a:pt x="3291" y="6113"/>
                      <a:pt x="3283" y="6126"/>
                      <a:pt x="3292" y="6139"/>
                    </a:cubicBezTo>
                    <a:cubicBezTo>
                      <a:pt x="3373" y="6237"/>
                      <a:pt x="3439" y="6346"/>
                      <a:pt x="3493" y="6466"/>
                    </a:cubicBezTo>
                    <a:cubicBezTo>
                      <a:pt x="3542" y="6575"/>
                      <a:pt x="3575" y="6689"/>
                      <a:pt x="3629" y="6798"/>
                    </a:cubicBezTo>
                    <a:cubicBezTo>
                      <a:pt x="3428" y="6744"/>
                      <a:pt x="3254" y="6607"/>
                      <a:pt x="3166" y="6417"/>
                    </a:cubicBezTo>
                    <a:cubicBezTo>
                      <a:pt x="3162" y="6408"/>
                      <a:pt x="3156" y="6405"/>
                      <a:pt x="3149" y="6405"/>
                    </a:cubicBezTo>
                    <a:cubicBezTo>
                      <a:pt x="3139" y="6405"/>
                      <a:pt x="3130" y="6414"/>
                      <a:pt x="3134" y="6428"/>
                    </a:cubicBezTo>
                    <a:cubicBezTo>
                      <a:pt x="3270" y="6799"/>
                      <a:pt x="3730" y="6934"/>
                      <a:pt x="4135" y="6934"/>
                    </a:cubicBezTo>
                    <a:cubicBezTo>
                      <a:pt x="4217" y="6934"/>
                      <a:pt x="4296" y="6928"/>
                      <a:pt x="4371" y="6918"/>
                    </a:cubicBezTo>
                    <a:lnTo>
                      <a:pt x="4371" y="6918"/>
                    </a:lnTo>
                    <a:cubicBezTo>
                      <a:pt x="4343" y="6956"/>
                      <a:pt x="4316" y="6989"/>
                      <a:pt x="4283" y="7022"/>
                    </a:cubicBezTo>
                    <a:cubicBezTo>
                      <a:pt x="4158" y="7158"/>
                      <a:pt x="4022" y="7289"/>
                      <a:pt x="3875" y="7398"/>
                    </a:cubicBezTo>
                    <a:cubicBezTo>
                      <a:pt x="3788" y="7398"/>
                      <a:pt x="3706" y="7387"/>
                      <a:pt x="3619" y="7365"/>
                    </a:cubicBezTo>
                    <a:cubicBezTo>
                      <a:pt x="3629" y="7354"/>
                      <a:pt x="3629" y="7338"/>
                      <a:pt x="3624" y="7327"/>
                    </a:cubicBezTo>
                    <a:cubicBezTo>
                      <a:pt x="3575" y="7158"/>
                      <a:pt x="3471" y="7016"/>
                      <a:pt x="3324" y="6913"/>
                    </a:cubicBezTo>
                    <a:cubicBezTo>
                      <a:pt x="3321" y="6909"/>
                      <a:pt x="3317" y="6908"/>
                      <a:pt x="3313" y="6908"/>
                    </a:cubicBezTo>
                    <a:cubicBezTo>
                      <a:pt x="3299" y="6908"/>
                      <a:pt x="3285" y="6928"/>
                      <a:pt x="3303" y="6945"/>
                    </a:cubicBezTo>
                    <a:cubicBezTo>
                      <a:pt x="3428" y="7060"/>
                      <a:pt x="3471" y="7196"/>
                      <a:pt x="3542" y="7343"/>
                    </a:cubicBezTo>
                    <a:cubicBezTo>
                      <a:pt x="3243" y="7256"/>
                      <a:pt x="2943" y="7060"/>
                      <a:pt x="2883" y="6765"/>
                    </a:cubicBezTo>
                    <a:cubicBezTo>
                      <a:pt x="2880" y="6750"/>
                      <a:pt x="2869" y="6743"/>
                      <a:pt x="2857" y="6743"/>
                    </a:cubicBezTo>
                    <a:cubicBezTo>
                      <a:pt x="2844" y="6743"/>
                      <a:pt x="2831" y="6753"/>
                      <a:pt x="2834" y="6771"/>
                    </a:cubicBezTo>
                    <a:cubicBezTo>
                      <a:pt x="2899" y="7190"/>
                      <a:pt x="3401" y="7419"/>
                      <a:pt x="3798" y="7457"/>
                    </a:cubicBezTo>
                    <a:cubicBezTo>
                      <a:pt x="3584" y="7606"/>
                      <a:pt x="3344" y="7701"/>
                      <a:pt x="3083" y="7701"/>
                    </a:cubicBezTo>
                    <a:cubicBezTo>
                      <a:pt x="2979" y="7701"/>
                      <a:pt x="2873" y="7686"/>
                      <a:pt x="2763" y="7654"/>
                    </a:cubicBezTo>
                    <a:cubicBezTo>
                      <a:pt x="2747" y="7654"/>
                      <a:pt x="2747" y="7670"/>
                      <a:pt x="2752" y="7675"/>
                    </a:cubicBezTo>
                    <a:cubicBezTo>
                      <a:pt x="2895" y="7734"/>
                      <a:pt x="3031" y="7760"/>
                      <a:pt x="3163" y="7760"/>
                    </a:cubicBezTo>
                    <a:cubicBezTo>
                      <a:pt x="3473" y="7760"/>
                      <a:pt x="3754" y="7614"/>
                      <a:pt x="4011" y="7403"/>
                    </a:cubicBezTo>
                    <a:lnTo>
                      <a:pt x="4011" y="7403"/>
                    </a:lnTo>
                    <a:cubicBezTo>
                      <a:pt x="3989" y="7463"/>
                      <a:pt x="3978" y="7528"/>
                      <a:pt x="3962" y="7594"/>
                    </a:cubicBezTo>
                    <a:cubicBezTo>
                      <a:pt x="3918" y="7757"/>
                      <a:pt x="3837" y="7910"/>
                      <a:pt x="3722" y="8030"/>
                    </a:cubicBezTo>
                    <a:cubicBezTo>
                      <a:pt x="3711" y="8035"/>
                      <a:pt x="3706" y="8041"/>
                      <a:pt x="3700" y="8051"/>
                    </a:cubicBezTo>
                    <a:cubicBezTo>
                      <a:pt x="3493" y="8280"/>
                      <a:pt x="3182" y="8488"/>
                      <a:pt x="2869" y="8488"/>
                    </a:cubicBezTo>
                    <a:cubicBezTo>
                      <a:pt x="2861" y="8488"/>
                      <a:pt x="2853" y="8488"/>
                      <a:pt x="2845" y="8487"/>
                    </a:cubicBezTo>
                    <a:cubicBezTo>
                      <a:pt x="2818" y="8487"/>
                      <a:pt x="2812" y="8520"/>
                      <a:pt x="2834" y="8525"/>
                    </a:cubicBezTo>
                    <a:cubicBezTo>
                      <a:pt x="2876" y="8531"/>
                      <a:pt x="2918" y="8534"/>
                      <a:pt x="2959" y="8534"/>
                    </a:cubicBezTo>
                    <a:cubicBezTo>
                      <a:pt x="3252" y="8534"/>
                      <a:pt x="3517" y="8386"/>
                      <a:pt x="3722" y="8171"/>
                    </a:cubicBezTo>
                    <a:lnTo>
                      <a:pt x="3722" y="8171"/>
                    </a:lnTo>
                    <a:cubicBezTo>
                      <a:pt x="3804" y="8520"/>
                      <a:pt x="3679" y="8787"/>
                      <a:pt x="3482" y="9027"/>
                    </a:cubicBezTo>
                    <a:cubicBezTo>
                      <a:pt x="3466" y="9032"/>
                      <a:pt x="3450" y="9049"/>
                      <a:pt x="3450" y="9065"/>
                    </a:cubicBezTo>
                    <a:cubicBezTo>
                      <a:pt x="3297" y="9228"/>
                      <a:pt x="3139" y="9381"/>
                      <a:pt x="2970" y="9523"/>
                    </a:cubicBezTo>
                    <a:cubicBezTo>
                      <a:pt x="2611" y="9850"/>
                      <a:pt x="2300" y="10209"/>
                      <a:pt x="2109" y="10661"/>
                    </a:cubicBezTo>
                    <a:cubicBezTo>
                      <a:pt x="2102" y="10672"/>
                      <a:pt x="2111" y="10683"/>
                      <a:pt x="2122" y="10683"/>
                    </a:cubicBezTo>
                    <a:cubicBezTo>
                      <a:pt x="2127" y="10683"/>
                      <a:pt x="2133" y="10680"/>
                      <a:pt x="2136" y="10672"/>
                    </a:cubicBezTo>
                    <a:cubicBezTo>
                      <a:pt x="2360" y="10204"/>
                      <a:pt x="2714" y="9882"/>
                      <a:pt x="3079" y="9550"/>
                    </a:cubicBezTo>
                    <a:lnTo>
                      <a:pt x="3079" y="9550"/>
                    </a:lnTo>
                    <a:cubicBezTo>
                      <a:pt x="2921" y="10160"/>
                      <a:pt x="2670" y="10651"/>
                      <a:pt x="2349" y="11190"/>
                    </a:cubicBezTo>
                    <a:cubicBezTo>
                      <a:pt x="2169" y="11490"/>
                      <a:pt x="1924" y="11893"/>
                      <a:pt x="1989" y="12253"/>
                    </a:cubicBezTo>
                    <a:cubicBezTo>
                      <a:pt x="1994" y="12270"/>
                      <a:pt x="2010" y="12279"/>
                      <a:pt x="2024" y="12279"/>
                    </a:cubicBezTo>
                    <a:cubicBezTo>
                      <a:pt x="2041" y="12279"/>
                      <a:pt x="2055" y="12268"/>
                      <a:pt x="2049" y="12247"/>
                    </a:cubicBezTo>
                    <a:cubicBezTo>
                      <a:pt x="1968" y="11811"/>
                      <a:pt x="2398" y="11261"/>
                      <a:pt x="2616" y="10912"/>
                    </a:cubicBezTo>
                    <a:cubicBezTo>
                      <a:pt x="2883" y="10482"/>
                      <a:pt x="3079" y="10013"/>
                      <a:pt x="3194" y="9523"/>
                    </a:cubicBezTo>
                    <a:cubicBezTo>
                      <a:pt x="3199" y="9501"/>
                      <a:pt x="3188" y="9479"/>
                      <a:pt x="3166" y="9474"/>
                    </a:cubicBezTo>
                    <a:cubicBezTo>
                      <a:pt x="3237" y="9414"/>
                      <a:pt x="3303" y="9348"/>
                      <a:pt x="3373" y="9288"/>
                    </a:cubicBezTo>
                    <a:cubicBezTo>
                      <a:pt x="3401" y="9256"/>
                      <a:pt x="3433" y="9228"/>
                      <a:pt x="3461" y="9196"/>
                    </a:cubicBezTo>
                    <a:lnTo>
                      <a:pt x="3461" y="9196"/>
                    </a:lnTo>
                    <a:cubicBezTo>
                      <a:pt x="3548" y="9801"/>
                      <a:pt x="3477" y="10411"/>
                      <a:pt x="3341" y="11005"/>
                    </a:cubicBezTo>
                    <a:cubicBezTo>
                      <a:pt x="2632" y="11642"/>
                      <a:pt x="2164" y="12498"/>
                      <a:pt x="2017" y="13440"/>
                    </a:cubicBezTo>
                    <a:cubicBezTo>
                      <a:pt x="1984" y="13500"/>
                      <a:pt x="1946" y="13560"/>
                      <a:pt x="1919" y="13620"/>
                    </a:cubicBezTo>
                    <a:cubicBezTo>
                      <a:pt x="1701" y="14073"/>
                      <a:pt x="1690" y="14612"/>
                      <a:pt x="1662" y="15102"/>
                    </a:cubicBezTo>
                    <a:cubicBezTo>
                      <a:pt x="1624" y="15860"/>
                      <a:pt x="1608" y="16623"/>
                      <a:pt x="1575" y="17386"/>
                    </a:cubicBezTo>
                    <a:cubicBezTo>
                      <a:pt x="1559" y="17691"/>
                      <a:pt x="1548" y="17996"/>
                      <a:pt x="1553" y="18301"/>
                    </a:cubicBezTo>
                    <a:cubicBezTo>
                      <a:pt x="1553" y="18633"/>
                      <a:pt x="1624" y="18955"/>
                      <a:pt x="1619" y="19282"/>
                    </a:cubicBezTo>
                    <a:cubicBezTo>
                      <a:pt x="1483" y="19353"/>
                      <a:pt x="1330" y="19396"/>
                      <a:pt x="1188" y="19467"/>
                    </a:cubicBezTo>
                    <a:cubicBezTo>
                      <a:pt x="959" y="19581"/>
                      <a:pt x="780" y="19772"/>
                      <a:pt x="622" y="19968"/>
                    </a:cubicBezTo>
                    <a:cubicBezTo>
                      <a:pt x="605" y="19989"/>
                      <a:pt x="624" y="20014"/>
                      <a:pt x="643" y="20014"/>
                    </a:cubicBezTo>
                    <a:cubicBezTo>
                      <a:pt x="649" y="20014"/>
                      <a:pt x="655" y="20011"/>
                      <a:pt x="660" y="20006"/>
                    </a:cubicBezTo>
                    <a:cubicBezTo>
                      <a:pt x="872" y="19739"/>
                      <a:pt x="1161" y="19543"/>
                      <a:pt x="1493" y="19451"/>
                    </a:cubicBezTo>
                    <a:cubicBezTo>
                      <a:pt x="1597" y="19418"/>
                      <a:pt x="1701" y="19380"/>
                      <a:pt x="1793" y="19325"/>
                    </a:cubicBezTo>
                    <a:lnTo>
                      <a:pt x="1793" y="19325"/>
                    </a:lnTo>
                    <a:cubicBezTo>
                      <a:pt x="1766" y="19385"/>
                      <a:pt x="1739" y="19440"/>
                      <a:pt x="1701" y="19489"/>
                    </a:cubicBezTo>
                    <a:cubicBezTo>
                      <a:pt x="1526" y="19756"/>
                      <a:pt x="1265" y="19957"/>
                      <a:pt x="1009" y="20143"/>
                    </a:cubicBezTo>
                    <a:cubicBezTo>
                      <a:pt x="600" y="20448"/>
                      <a:pt x="186" y="20742"/>
                      <a:pt x="11" y="21243"/>
                    </a:cubicBezTo>
                    <a:cubicBezTo>
                      <a:pt x="0" y="21272"/>
                      <a:pt x="26" y="21294"/>
                      <a:pt x="49" y="21294"/>
                    </a:cubicBezTo>
                    <a:cubicBezTo>
                      <a:pt x="60" y="21294"/>
                      <a:pt x="71" y="21289"/>
                      <a:pt x="77" y="21276"/>
                    </a:cubicBezTo>
                    <a:cubicBezTo>
                      <a:pt x="240" y="20840"/>
                      <a:pt x="589" y="20579"/>
                      <a:pt x="949" y="20323"/>
                    </a:cubicBezTo>
                    <a:lnTo>
                      <a:pt x="949" y="20323"/>
                    </a:lnTo>
                    <a:cubicBezTo>
                      <a:pt x="812" y="20758"/>
                      <a:pt x="812" y="21282"/>
                      <a:pt x="812" y="21728"/>
                    </a:cubicBezTo>
                    <a:cubicBezTo>
                      <a:pt x="812" y="21743"/>
                      <a:pt x="823" y="21750"/>
                      <a:pt x="834" y="21750"/>
                    </a:cubicBezTo>
                    <a:cubicBezTo>
                      <a:pt x="848" y="21750"/>
                      <a:pt x="864" y="21741"/>
                      <a:pt x="867" y="21723"/>
                    </a:cubicBezTo>
                    <a:cubicBezTo>
                      <a:pt x="878" y="21260"/>
                      <a:pt x="889" y="20677"/>
                      <a:pt x="1058" y="20241"/>
                    </a:cubicBezTo>
                    <a:cubicBezTo>
                      <a:pt x="1188" y="20148"/>
                      <a:pt x="1319" y="20050"/>
                      <a:pt x="1439" y="19952"/>
                    </a:cubicBezTo>
                    <a:lnTo>
                      <a:pt x="1488" y="19903"/>
                    </a:lnTo>
                    <a:lnTo>
                      <a:pt x="1488" y="19903"/>
                    </a:lnTo>
                    <a:cubicBezTo>
                      <a:pt x="1483" y="20246"/>
                      <a:pt x="1510" y="20584"/>
                      <a:pt x="1477" y="20927"/>
                    </a:cubicBezTo>
                    <a:cubicBezTo>
                      <a:pt x="1434" y="21309"/>
                      <a:pt x="1341" y="21674"/>
                      <a:pt x="1346" y="22061"/>
                    </a:cubicBezTo>
                    <a:cubicBezTo>
                      <a:pt x="1346" y="22075"/>
                      <a:pt x="1361" y="22083"/>
                      <a:pt x="1375" y="22083"/>
                    </a:cubicBezTo>
                    <a:cubicBezTo>
                      <a:pt x="1388" y="22083"/>
                      <a:pt x="1401" y="22076"/>
                      <a:pt x="1401" y="22061"/>
                    </a:cubicBezTo>
                    <a:cubicBezTo>
                      <a:pt x="1417" y="21679"/>
                      <a:pt x="1510" y="21314"/>
                      <a:pt x="1570" y="20938"/>
                    </a:cubicBezTo>
                    <a:cubicBezTo>
                      <a:pt x="1630" y="20568"/>
                      <a:pt x="1602" y="20175"/>
                      <a:pt x="1581" y="19805"/>
                    </a:cubicBezTo>
                    <a:cubicBezTo>
                      <a:pt x="1722" y="19658"/>
                      <a:pt x="1842" y="19489"/>
                      <a:pt x="1935" y="19309"/>
                    </a:cubicBezTo>
                    <a:cubicBezTo>
                      <a:pt x="2000" y="19701"/>
                      <a:pt x="2044" y="20099"/>
                      <a:pt x="2060" y="20497"/>
                    </a:cubicBezTo>
                    <a:cubicBezTo>
                      <a:pt x="2082" y="20971"/>
                      <a:pt x="2033" y="21434"/>
                      <a:pt x="2126" y="21903"/>
                    </a:cubicBezTo>
                    <a:cubicBezTo>
                      <a:pt x="2128" y="21919"/>
                      <a:pt x="2142" y="21927"/>
                      <a:pt x="2154" y="21927"/>
                    </a:cubicBezTo>
                    <a:cubicBezTo>
                      <a:pt x="2166" y="21927"/>
                      <a:pt x="2177" y="21919"/>
                      <a:pt x="2175" y="21903"/>
                    </a:cubicBezTo>
                    <a:cubicBezTo>
                      <a:pt x="2109" y="21429"/>
                      <a:pt x="2164" y="20960"/>
                      <a:pt x="2164" y="20486"/>
                    </a:cubicBezTo>
                    <a:cubicBezTo>
                      <a:pt x="2164" y="20028"/>
                      <a:pt x="2115" y="19576"/>
                      <a:pt x="2011" y="19129"/>
                    </a:cubicBezTo>
                    <a:cubicBezTo>
                      <a:pt x="2098" y="18911"/>
                      <a:pt x="2126" y="18677"/>
                      <a:pt x="2098" y="18448"/>
                    </a:cubicBezTo>
                    <a:cubicBezTo>
                      <a:pt x="2094" y="18429"/>
                      <a:pt x="2077" y="18414"/>
                      <a:pt x="2058" y="18414"/>
                    </a:cubicBezTo>
                    <a:cubicBezTo>
                      <a:pt x="2055" y="18414"/>
                      <a:pt x="2052" y="18415"/>
                      <a:pt x="2049" y="18415"/>
                    </a:cubicBezTo>
                    <a:cubicBezTo>
                      <a:pt x="2109" y="17936"/>
                      <a:pt x="2207" y="17462"/>
                      <a:pt x="2344" y="16999"/>
                    </a:cubicBezTo>
                    <a:cubicBezTo>
                      <a:pt x="2442" y="16666"/>
                      <a:pt x="2567" y="16345"/>
                      <a:pt x="2687" y="16018"/>
                    </a:cubicBezTo>
                    <a:cubicBezTo>
                      <a:pt x="2698" y="16012"/>
                      <a:pt x="2703" y="16007"/>
                      <a:pt x="2703" y="15996"/>
                    </a:cubicBezTo>
                    <a:lnTo>
                      <a:pt x="2703" y="15985"/>
                    </a:lnTo>
                    <a:cubicBezTo>
                      <a:pt x="2796" y="15745"/>
                      <a:pt x="2883" y="15500"/>
                      <a:pt x="2959" y="15255"/>
                    </a:cubicBezTo>
                    <a:cubicBezTo>
                      <a:pt x="3286" y="14127"/>
                      <a:pt x="3390" y="12945"/>
                      <a:pt x="3264" y="11779"/>
                    </a:cubicBezTo>
                    <a:cubicBezTo>
                      <a:pt x="3264" y="11755"/>
                      <a:pt x="3244" y="11739"/>
                      <a:pt x="3220" y="11739"/>
                    </a:cubicBezTo>
                    <a:cubicBezTo>
                      <a:pt x="3217" y="11739"/>
                      <a:pt x="3213" y="11740"/>
                      <a:pt x="3210" y="11740"/>
                    </a:cubicBezTo>
                    <a:cubicBezTo>
                      <a:pt x="3270" y="11599"/>
                      <a:pt x="3324" y="11452"/>
                      <a:pt x="3368" y="11304"/>
                    </a:cubicBezTo>
                    <a:cubicBezTo>
                      <a:pt x="3586" y="10602"/>
                      <a:pt x="3700" y="9806"/>
                      <a:pt x="3564" y="9076"/>
                    </a:cubicBezTo>
                    <a:cubicBezTo>
                      <a:pt x="3804" y="8787"/>
                      <a:pt x="3929" y="8466"/>
                      <a:pt x="3804" y="8068"/>
                    </a:cubicBezTo>
                    <a:cubicBezTo>
                      <a:pt x="3978" y="7855"/>
                      <a:pt x="4082" y="7588"/>
                      <a:pt x="4104" y="7310"/>
                    </a:cubicBezTo>
                    <a:cubicBezTo>
                      <a:pt x="4240" y="7185"/>
                      <a:pt x="4371" y="7049"/>
                      <a:pt x="4490" y="6902"/>
                    </a:cubicBezTo>
                    <a:lnTo>
                      <a:pt x="4512" y="6902"/>
                    </a:lnTo>
                    <a:cubicBezTo>
                      <a:pt x="4518" y="6896"/>
                      <a:pt x="4529" y="6880"/>
                      <a:pt x="4518" y="6869"/>
                    </a:cubicBezTo>
                    <a:cubicBezTo>
                      <a:pt x="4757" y="6580"/>
                      <a:pt x="4970" y="6286"/>
                      <a:pt x="5166" y="6079"/>
                    </a:cubicBezTo>
                    <a:cubicBezTo>
                      <a:pt x="5177" y="6068"/>
                      <a:pt x="5177" y="6057"/>
                      <a:pt x="5166" y="6046"/>
                    </a:cubicBezTo>
                    <a:cubicBezTo>
                      <a:pt x="5340" y="5883"/>
                      <a:pt x="5498" y="5681"/>
                      <a:pt x="5711" y="5539"/>
                    </a:cubicBezTo>
                    <a:lnTo>
                      <a:pt x="5716" y="5534"/>
                    </a:lnTo>
                    <a:cubicBezTo>
                      <a:pt x="5967" y="5469"/>
                      <a:pt x="6212" y="5387"/>
                      <a:pt x="6474" y="5381"/>
                    </a:cubicBezTo>
                    <a:cubicBezTo>
                      <a:pt x="6577" y="5381"/>
                      <a:pt x="6670" y="5381"/>
                      <a:pt x="6763" y="5371"/>
                    </a:cubicBezTo>
                    <a:lnTo>
                      <a:pt x="6763" y="5371"/>
                    </a:lnTo>
                    <a:cubicBezTo>
                      <a:pt x="6490" y="5752"/>
                      <a:pt x="6060" y="5964"/>
                      <a:pt x="5689" y="6242"/>
                    </a:cubicBezTo>
                    <a:cubicBezTo>
                      <a:pt x="5346" y="6493"/>
                      <a:pt x="5101" y="6847"/>
                      <a:pt x="4899" y="7212"/>
                    </a:cubicBezTo>
                    <a:cubicBezTo>
                      <a:pt x="4398" y="8100"/>
                      <a:pt x="4294" y="9228"/>
                      <a:pt x="3646" y="10029"/>
                    </a:cubicBezTo>
                    <a:cubicBezTo>
                      <a:pt x="4327" y="9365"/>
                      <a:pt x="4485" y="8297"/>
                      <a:pt x="4883" y="7463"/>
                    </a:cubicBezTo>
                    <a:cubicBezTo>
                      <a:pt x="5112" y="6962"/>
                      <a:pt x="5466" y="6531"/>
                      <a:pt x="5918" y="6215"/>
                    </a:cubicBezTo>
                    <a:cubicBezTo>
                      <a:pt x="6283" y="5964"/>
                      <a:pt x="6665" y="5752"/>
                      <a:pt x="6921" y="5376"/>
                    </a:cubicBezTo>
                    <a:cubicBezTo>
                      <a:pt x="6926" y="5365"/>
                      <a:pt x="6926" y="5360"/>
                      <a:pt x="6932" y="5349"/>
                    </a:cubicBezTo>
                    <a:cubicBezTo>
                      <a:pt x="6953" y="5343"/>
                      <a:pt x="6970" y="5343"/>
                      <a:pt x="6992" y="5338"/>
                    </a:cubicBezTo>
                    <a:lnTo>
                      <a:pt x="7013" y="5349"/>
                    </a:lnTo>
                    <a:cubicBezTo>
                      <a:pt x="7021" y="5355"/>
                      <a:pt x="7029" y="5357"/>
                      <a:pt x="7038" y="5357"/>
                    </a:cubicBezTo>
                    <a:cubicBezTo>
                      <a:pt x="7059" y="5357"/>
                      <a:pt x="7079" y="5340"/>
                      <a:pt x="7079" y="5316"/>
                    </a:cubicBezTo>
                    <a:cubicBezTo>
                      <a:pt x="7150" y="5289"/>
                      <a:pt x="7226" y="5251"/>
                      <a:pt x="7291" y="5207"/>
                    </a:cubicBezTo>
                    <a:cubicBezTo>
                      <a:pt x="7444" y="5109"/>
                      <a:pt x="7564" y="4956"/>
                      <a:pt x="7716" y="4853"/>
                    </a:cubicBezTo>
                    <a:cubicBezTo>
                      <a:pt x="7836" y="4766"/>
                      <a:pt x="8000" y="4722"/>
                      <a:pt x="8141" y="4657"/>
                    </a:cubicBezTo>
                    <a:cubicBezTo>
                      <a:pt x="8141" y="4918"/>
                      <a:pt x="8147" y="5174"/>
                      <a:pt x="8147" y="5430"/>
                    </a:cubicBezTo>
                    <a:cubicBezTo>
                      <a:pt x="7765" y="5828"/>
                      <a:pt x="7166" y="5997"/>
                      <a:pt x="6692" y="6270"/>
                    </a:cubicBezTo>
                    <a:cubicBezTo>
                      <a:pt x="6141" y="6586"/>
                      <a:pt x="5706" y="7081"/>
                      <a:pt x="5297" y="7561"/>
                    </a:cubicBezTo>
                    <a:cubicBezTo>
                      <a:pt x="5285" y="7577"/>
                      <a:pt x="5297" y="7594"/>
                      <a:pt x="5313" y="7594"/>
                    </a:cubicBezTo>
                    <a:cubicBezTo>
                      <a:pt x="5319" y="7594"/>
                      <a:pt x="5324" y="7592"/>
                      <a:pt x="5330" y="7588"/>
                    </a:cubicBezTo>
                    <a:cubicBezTo>
                      <a:pt x="5847" y="7022"/>
                      <a:pt x="6376" y="6515"/>
                      <a:pt x="7079" y="6182"/>
                    </a:cubicBezTo>
                    <a:cubicBezTo>
                      <a:pt x="7444" y="6008"/>
                      <a:pt x="7842" y="5872"/>
                      <a:pt x="8147" y="5610"/>
                    </a:cubicBezTo>
                    <a:lnTo>
                      <a:pt x="8147" y="5741"/>
                    </a:lnTo>
                    <a:lnTo>
                      <a:pt x="8147" y="6090"/>
                    </a:lnTo>
                    <a:cubicBezTo>
                      <a:pt x="8032" y="6242"/>
                      <a:pt x="7858" y="6340"/>
                      <a:pt x="7716" y="6466"/>
                    </a:cubicBezTo>
                    <a:cubicBezTo>
                      <a:pt x="7531" y="6624"/>
                      <a:pt x="7340" y="6776"/>
                      <a:pt x="7144" y="6923"/>
                    </a:cubicBezTo>
                    <a:cubicBezTo>
                      <a:pt x="6779" y="7190"/>
                      <a:pt x="6392" y="7419"/>
                      <a:pt x="6032" y="7692"/>
                    </a:cubicBezTo>
                    <a:cubicBezTo>
                      <a:pt x="5335" y="8220"/>
                      <a:pt x="4856" y="8842"/>
                      <a:pt x="4463" y="9610"/>
                    </a:cubicBezTo>
                    <a:cubicBezTo>
                      <a:pt x="4448" y="9636"/>
                      <a:pt x="4472" y="9660"/>
                      <a:pt x="4495" y="9660"/>
                    </a:cubicBezTo>
                    <a:cubicBezTo>
                      <a:pt x="4506" y="9660"/>
                      <a:pt x="4516" y="9655"/>
                      <a:pt x="4523" y="9643"/>
                    </a:cubicBezTo>
                    <a:cubicBezTo>
                      <a:pt x="4943" y="8842"/>
                      <a:pt x="5548" y="8149"/>
                      <a:pt x="6283" y="7626"/>
                    </a:cubicBezTo>
                    <a:cubicBezTo>
                      <a:pt x="6648" y="7359"/>
                      <a:pt x="7035" y="7131"/>
                      <a:pt x="7400" y="6864"/>
                    </a:cubicBezTo>
                    <a:cubicBezTo>
                      <a:pt x="7634" y="6695"/>
                      <a:pt x="7934" y="6509"/>
                      <a:pt x="8147" y="6291"/>
                    </a:cubicBezTo>
                    <a:lnTo>
                      <a:pt x="8147" y="7294"/>
                    </a:lnTo>
                    <a:cubicBezTo>
                      <a:pt x="8130" y="7294"/>
                      <a:pt x="8114" y="7305"/>
                      <a:pt x="8103" y="7316"/>
                    </a:cubicBezTo>
                    <a:cubicBezTo>
                      <a:pt x="7929" y="7517"/>
                      <a:pt x="7645" y="7566"/>
                      <a:pt x="7406" y="7643"/>
                    </a:cubicBezTo>
                    <a:cubicBezTo>
                      <a:pt x="7090" y="7752"/>
                      <a:pt x="6768" y="7833"/>
                      <a:pt x="6468" y="7975"/>
                    </a:cubicBezTo>
                    <a:cubicBezTo>
                      <a:pt x="6022" y="8188"/>
                      <a:pt x="5733" y="8602"/>
                      <a:pt x="5488" y="9016"/>
                    </a:cubicBezTo>
                    <a:cubicBezTo>
                      <a:pt x="5480" y="9027"/>
                      <a:pt x="5490" y="9035"/>
                      <a:pt x="5500" y="9035"/>
                    </a:cubicBezTo>
                    <a:cubicBezTo>
                      <a:pt x="5505" y="9035"/>
                      <a:pt x="5511" y="9032"/>
                      <a:pt x="5515" y="9027"/>
                    </a:cubicBezTo>
                    <a:cubicBezTo>
                      <a:pt x="5880" y="8444"/>
                      <a:pt x="6283" y="8068"/>
                      <a:pt x="6953" y="7866"/>
                    </a:cubicBezTo>
                    <a:cubicBezTo>
                      <a:pt x="7318" y="7757"/>
                      <a:pt x="7847" y="7730"/>
                      <a:pt x="8147" y="7468"/>
                    </a:cubicBezTo>
                    <a:lnTo>
                      <a:pt x="8147" y="7833"/>
                    </a:lnTo>
                    <a:cubicBezTo>
                      <a:pt x="7934" y="8084"/>
                      <a:pt x="7596" y="8220"/>
                      <a:pt x="7308" y="8373"/>
                    </a:cubicBezTo>
                    <a:cubicBezTo>
                      <a:pt x="6926" y="8564"/>
                      <a:pt x="6556" y="8776"/>
                      <a:pt x="6201" y="9010"/>
                    </a:cubicBezTo>
                    <a:cubicBezTo>
                      <a:pt x="5716" y="9348"/>
                      <a:pt x="5172" y="9822"/>
                      <a:pt x="4970" y="10394"/>
                    </a:cubicBezTo>
                    <a:cubicBezTo>
                      <a:pt x="4963" y="10413"/>
                      <a:pt x="4983" y="10429"/>
                      <a:pt x="5000" y="10429"/>
                    </a:cubicBezTo>
                    <a:cubicBezTo>
                      <a:pt x="5008" y="10429"/>
                      <a:pt x="5015" y="10425"/>
                      <a:pt x="5019" y="10416"/>
                    </a:cubicBezTo>
                    <a:cubicBezTo>
                      <a:pt x="5275" y="9746"/>
                      <a:pt x="5983" y="9239"/>
                      <a:pt x="6572" y="8880"/>
                    </a:cubicBezTo>
                    <a:cubicBezTo>
                      <a:pt x="7057" y="8580"/>
                      <a:pt x="7716" y="8389"/>
                      <a:pt x="8152" y="7991"/>
                    </a:cubicBezTo>
                    <a:lnTo>
                      <a:pt x="8152" y="8874"/>
                    </a:lnTo>
                    <a:cubicBezTo>
                      <a:pt x="8016" y="8956"/>
                      <a:pt x="7945" y="9065"/>
                      <a:pt x="7852" y="9196"/>
                    </a:cubicBezTo>
                    <a:cubicBezTo>
                      <a:pt x="7700" y="9408"/>
                      <a:pt x="7515" y="9593"/>
                      <a:pt x="7297" y="9735"/>
                    </a:cubicBezTo>
                    <a:cubicBezTo>
                      <a:pt x="7008" y="9920"/>
                      <a:pt x="6681" y="10040"/>
                      <a:pt x="6370" y="10182"/>
                    </a:cubicBezTo>
                    <a:cubicBezTo>
                      <a:pt x="5853" y="10416"/>
                      <a:pt x="5368" y="10721"/>
                      <a:pt x="5155" y="11266"/>
                    </a:cubicBezTo>
                    <a:cubicBezTo>
                      <a:pt x="5144" y="11291"/>
                      <a:pt x="5167" y="11312"/>
                      <a:pt x="5187" y="11312"/>
                    </a:cubicBezTo>
                    <a:cubicBezTo>
                      <a:pt x="5197" y="11312"/>
                      <a:pt x="5206" y="11307"/>
                      <a:pt x="5210" y="11294"/>
                    </a:cubicBezTo>
                    <a:cubicBezTo>
                      <a:pt x="5460" y="10640"/>
                      <a:pt x="6136" y="10389"/>
                      <a:pt x="6730" y="10138"/>
                    </a:cubicBezTo>
                    <a:cubicBezTo>
                      <a:pt x="6970" y="10035"/>
                      <a:pt x="7204" y="9920"/>
                      <a:pt x="7427" y="9784"/>
                    </a:cubicBezTo>
                    <a:cubicBezTo>
                      <a:pt x="7733" y="9588"/>
                      <a:pt x="7907" y="9277"/>
                      <a:pt x="8152" y="9027"/>
                    </a:cubicBezTo>
                    <a:lnTo>
                      <a:pt x="8152" y="10275"/>
                    </a:lnTo>
                    <a:lnTo>
                      <a:pt x="8147" y="10275"/>
                    </a:lnTo>
                    <a:cubicBezTo>
                      <a:pt x="7585" y="10743"/>
                      <a:pt x="6921" y="10879"/>
                      <a:pt x="6278" y="11195"/>
                    </a:cubicBezTo>
                    <a:cubicBezTo>
                      <a:pt x="5874" y="11397"/>
                      <a:pt x="5439" y="11691"/>
                      <a:pt x="5248" y="12111"/>
                    </a:cubicBezTo>
                    <a:cubicBezTo>
                      <a:pt x="5241" y="12125"/>
                      <a:pt x="5253" y="12138"/>
                      <a:pt x="5265" y="12138"/>
                    </a:cubicBezTo>
                    <a:cubicBezTo>
                      <a:pt x="5271" y="12138"/>
                      <a:pt x="5277" y="12135"/>
                      <a:pt x="5281" y="12127"/>
                    </a:cubicBezTo>
                    <a:cubicBezTo>
                      <a:pt x="5526" y="11604"/>
                      <a:pt x="6158" y="11310"/>
                      <a:pt x="6665" y="11103"/>
                    </a:cubicBezTo>
                    <a:cubicBezTo>
                      <a:pt x="7209" y="10890"/>
                      <a:pt x="7689" y="10743"/>
                      <a:pt x="8152" y="10384"/>
                    </a:cubicBezTo>
                    <a:lnTo>
                      <a:pt x="8152" y="10438"/>
                    </a:lnTo>
                    <a:lnTo>
                      <a:pt x="8152" y="11119"/>
                    </a:lnTo>
                    <a:cubicBezTo>
                      <a:pt x="8081" y="11163"/>
                      <a:pt x="8027" y="11223"/>
                      <a:pt x="7983" y="11288"/>
                    </a:cubicBezTo>
                    <a:cubicBezTo>
                      <a:pt x="7858" y="11468"/>
                      <a:pt x="7694" y="11615"/>
                      <a:pt x="7498" y="11713"/>
                    </a:cubicBezTo>
                    <a:cubicBezTo>
                      <a:pt x="7128" y="11904"/>
                      <a:pt x="6708" y="11986"/>
                      <a:pt x="6327" y="12160"/>
                    </a:cubicBezTo>
                    <a:cubicBezTo>
                      <a:pt x="6043" y="12291"/>
                      <a:pt x="5787" y="12465"/>
                      <a:pt x="5553" y="12678"/>
                    </a:cubicBezTo>
                    <a:cubicBezTo>
                      <a:pt x="5291" y="12912"/>
                      <a:pt x="5166" y="13201"/>
                      <a:pt x="4954" y="13473"/>
                    </a:cubicBezTo>
                    <a:cubicBezTo>
                      <a:pt x="4933" y="13498"/>
                      <a:pt x="4956" y="13528"/>
                      <a:pt x="4982" y="13528"/>
                    </a:cubicBezTo>
                    <a:cubicBezTo>
                      <a:pt x="4991" y="13528"/>
                      <a:pt x="5000" y="13525"/>
                      <a:pt x="5008" y="13517"/>
                    </a:cubicBezTo>
                    <a:cubicBezTo>
                      <a:pt x="5242" y="13228"/>
                      <a:pt x="5400" y="12923"/>
                      <a:pt x="5695" y="12678"/>
                    </a:cubicBezTo>
                    <a:cubicBezTo>
                      <a:pt x="5994" y="12427"/>
                      <a:pt x="6343" y="12236"/>
                      <a:pt x="6714" y="12111"/>
                    </a:cubicBezTo>
                    <a:cubicBezTo>
                      <a:pt x="7013" y="11996"/>
                      <a:pt x="7373" y="11937"/>
                      <a:pt x="7645" y="11762"/>
                    </a:cubicBezTo>
                    <a:cubicBezTo>
                      <a:pt x="7738" y="11702"/>
                      <a:pt x="7825" y="11637"/>
                      <a:pt x="7912" y="11561"/>
                    </a:cubicBezTo>
                    <a:cubicBezTo>
                      <a:pt x="8005" y="11473"/>
                      <a:pt x="8065" y="11353"/>
                      <a:pt x="8152" y="11261"/>
                    </a:cubicBezTo>
                    <a:lnTo>
                      <a:pt x="8152" y="11261"/>
                    </a:lnTo>
                    <a:cubicBezTo>
                      <a:pt x="8152" y="11719"/>
                      <a:pt x="8152" y="12171"/>
                      <a:pt x="8147" y="12623"/>
                    </a:cubicBezTo>
                    <a:cubicBezTo>
                      <a:pt x="8136" y="12623"/>
                      <a:pt x="8125" y="12629"/>
                      <a:pt x="8114" y="12634"/>
                    </a:cubicBezTo>
                    <a:cubicBezTo>
                      <a:pt x="8016" y="12694"/>
                      <a:pt x="7912" y="12748"/>
                      <a:pt x="7809" y="12797"/>
                    </a:cubicBezTo>
                    <a:cubicBezTo>
                      <a:pt x="7496" y="12760"/>
                      <a:pt x="7194" y="12712"/>
                      <a:pt x="6906" y="12712"/>
                    </a:cubicBezTo>
                    <a:cubicBezTo>
                      <a:pt x="6490" y="12712"/>
                      <a:pt x="6104" y="12811"/>
                      <a:pt x="5760" y="13184"/>
                    </a:cubicBezTo>
                    <a:cubicBezTo>
                      <a:pt x="5748" y="13197"/>
                      <a:pt x="5760" y="13212"/>
                      <a:pt x="5772" y="13212"/>
                    </a:cubicBezTo>
                    <a:cubicBezTo>
                      <a:pt x="5775" y="13212"/>
                      <a:pt x="5779" y="13210"/>
                      <a:pt x="5782" y="13206"/>
                    </a:cubicBezTo>
                    <a:cubicBezTo>
                      <a:pt x="6071" y="12923"/>
                      <a:pt x="6408" y="12792"/>
                      <a:pt x="6806" y="12765"/>
                    </a:cubicBezTo>
                    <a:cubicBezTo>
                      <a:pt x="6835" y="12763"/>
                      <a:pt x="6864" y="12762"/>
                      <a:pt x="6893" y="12762"/>
                    </a:cubicBezTo>
                    <a:cubicBezTo>
                      <a:pt x="7153" y="12762"/>
                      <a:pt x="7395" y="12844"/>
                      <a:pt x="7651" y="12868"/>
                    </a:cubicBezTo>
                    <a:cubicBezTo>
                      <a:pt x="7057" y="13119"/>
                      <a:pt x="6419" y="13255"/>
                      <a:pt x="5847" y="13566"/>
                    </a:cubicBezTo>
                    <a:cubicBezTo>
                      <a:pt x="5417" y="13800"/>
                      <a:pt x="5106" y="14340"/>
                      <a:pt x="5237" y="14824"/>
                    </a:cubicBezTo>
                    <a:cubicBezTo>
                      <a:pt x="5241" y="14843"/>
                      <a:pt x="5254" y="14850"/>
                      <a:pt x="5268" y="14850"/>
                    </a:cubicBezTo>
                    <a:cubicBezTo>
                      <a:pt x="5292" y="14850"/>
                      <a:pt x="5318" y="14828"/>
                      <a:pt x="5308" y="14797"/>
                    </a:cubicBezTo>
                    <a:cubicBezTo>
                      <a:pt x="5024" y="14023"/>
                      <a:pt x="5978" y="13555"/>
                      <a:pt x="6539" y="13364"/>
                    </a:cubicBezTo>
                    <a:cubicBezTo>
                      <a:pt x="7090" y="13179"/>
                      <a:pt x="7629" y="13048"/>
                      <a:pt x="8147" y="12770"/>
                    </a:cubicBezTo>
                    <a:lnTo>
                      <a:pt x="8147" y="13173"/>
                    </a:lnTo>
                    <a:lnTo>
                      <a:pt x="8136" y="13173"/>
                    </a:lnTo>
                    <a:cubicBezTo>
                      <a:pt x="7863" y="13321"/>
                      <a:pt x="7569" y="13451"/>
                      <a:pt x="7308" y="13620"/>
                    </a:cubicBezTo>
                    <a:cubicBezTo>
                      <a:pt x="7155" y="13735"/>
                      <a:pt x="7024" y="13882"/>
                      <a:pt x="6926" y="14051"/>
                    </a:cubicBezTo>
                    <a:cubicBezTo>
                      <a:pt x="6752" y="14116"/>
                      <a:pt x="6599" y="14225"/>
                      <a:pt x="6474" y="14367"/>
                    </a:cubicBezTo>
                    <a:cubicBezTo>
                      <a:pt x="6237" y="14614"/>
                      <a:pt x="5756" y="15679"/>
                      <a:pt x="5275" y="15679"/>
                    </a:cubicBezTo>
                    <a:cubicBezTo>
                      <a:pt x="5237" y="15679"/>
                      <a:pt x="5199" y="15673"/>
                      <a:pt x="5161" y="15658"/>
                    </a:cubicBezTo>
                    <a:cubicBezTo>
                      <a:pt x="5158" y="15657"/>
                      <a:pt x="5156" y="15657"/>
                      <a:pt x="5154" y="15657"/>
                    </a:cubicBezTo>
                    <a:cubicBezTo>
                      <a:pt x="5142" y="15657"/>
                      <a:pt x="5135" y="15671"/>
                      <a:pt x="5144" y="15680"/>
                    </a:cubicBezTo>
                    <a:cubicBezTo>
                      <a:pt x="5193" y="15713"/>
                      <a:pt x="5244" y="15727"/>
                      <a:pt x="5297" y="15727"/>
                    </a:cubicBezTo>
                    <a:cubicBezTo>
                      <a:pt x="5554" y="15727"/>
                      <a:pt x="5837" y="15382"/>
                      <a:pt x="5973" y="15228"/>
                    </a:cubicBezTo>
                    <a:cubicBezTo>
                      <a:pt x="6169" y="15004"/>
                      <a:pt x="6310" y="14743"/>
                      <a:pt x="6490" y="14508"/>
                    </a:cubicBezTo>
                    <a:cubicBezTo>
                      <a:pt x="6637" y="14296"/>
                      <a:pt x="6866" y="14154"/>
                      <a:pt x="7128" y="14127"/>
                    </a:cubicBezTo>
                    <a:cubicBezTo>
                      <a:pt x="7148" y="14124"/>
                      <a:pt x="7168" y="14123"/>
                      <a:pt x="7187" y="14123"/>
                    </a:cubicBezTo>
                    <a:cubicBezTo>
                      <a:pt x="7411" y="14123"/>
                      <a:pt x="7568" y="14290"/>
                      <a:pt x="7743" y="14416"/>
                    </a:cubicBezTo>
                    <a:cubicBezTo>
                      <a:pt x="7526" y="14536"/>
                      <a:pt x="7286" y="14612"/>
                      <a:pt x="7046" y="14726"/>
                    </a:cubicBezTo>
                    <a:cubicBezTo>
                      <a:pt x="6708" y="14890"/>
                      <a:pt x="6430" y="15206"/>
                      <a:pt x="6201" y="15495"/>
                    </a:cubicBezTo>
                    <a:cubicBezTo>
                      <a:pt x="5727" y="16089"/>
                      <a:pt x="5253" y="16939"/>
                      <a:pt x="5281" y="17718"/>
                    </a:cubicBezTo>
                    <a:cubicBezTo>
                      <a:pt x="5281" y="17729"/>
                      <a:pt x="5287" y="17734"/>
                      <a:pt x="5295" y="17734"/>
                    </a:cubicBezTo>
                    <a:cubicBezTo>
                      <a:pt x="5302" y="17734"/>
                      <a:pt x="5311" y="17729"/>
                      <a:pt x="5313" y="17718"/>
                    </a:cubicBezTo>
                    <a:cubicBezTo>
                      <a:pt x="5466" y="16813"/>
                      <a:pt x="5885" y="15974"/>
                      <a:pt x="6507" y="15299"/>
                    </a:cubicBezTo>
                    <a:cubicBezTo>
                      <a:pt x="6806" y="14983"/>
                      <a:pt x="7133" y="14824"/>
                      <a:pt x="7531" y="14677"/>
                    </a:cubicBezTo>
                    <a:cubicBezTo>
                      <a:pt x="7760" y="14596"/>
                      <a:pt x="8000" y="14487"/>
                      <a:pt x="8136" y="14285"/>
                    </a:cubicBezTo>
                    <a:lnTo>
                      <a:pt x="8136" y="14868"/>
                    </a:lnTo>
                    <a:cubicBezTo>
                      <a:pt x="8130" y="14868"/>
                      <a:pt x="8130" y="14874"/>
                      <a:pt x="8125" y="14879"/>
                    </a:cubicBezTo>
                    <a:cubicBezTo>
                      <a:pt x="7231" y="15996"/>
                      <a:pt x="6109" y="16988"/>
                      <a:pt x="5929" y="18486"/>
                    </a:cubicBezTo>
                    <a:cubicBezTo>
                      <a:pt x="5858" y="18541"/>
                      <a:pt x="5787" y="18601"/>
                      <a:pt x="5722" y="18661"/>
                    </a:cubicBezTo>
                    <a:cubicBezTo>
                      <a:pt x="5373" y="18960"/>
                      <a:pt x="5084" y="19320"/>
                      <a:pt x="4687" y="19565"/>
                    </a:cubicBezTo>
                    <a:cubicBezTo>
                      <a:pt x="4668" y="19579"/>
                      <a:pt x="4681" y="19600"/>
                      <a:pt x="4698" y="19600"/>
                    </a:cubicBezTo>
                    <a:cubicBezTo>
                      <a:pt x="4701" y="19600"/>
                      <a:pt x="4705" y="19600"/>
                      <a:pt x="4708" y="19598"/>
                    </a:cubicBezTo>
                    <a:cubicBezTo>
                      <a:pt x="5019" y="19429"/>
                      <a:pt x="5270" y="19200"/>
                      <a:pt x="5526" y="18955"/>
                    </a:cubicBezTo>
                    <a:cubicBezTo>
                      <a:pt x="5662" y="18824"/>
                      <a:pt x="5798" y="18704"/>
                      <a:pt x="5945" y="18590"/>
                    </a:cubicBezTo>
                    <a:cubicBezTo>
                      <a:pt x="5948" y="18591"/>
                      <a:pt x="5951" y="18591"/>
                      <a:pt x="5954" y="18591"/>
                    </a:cubicBezTo>
                    <a:cubicBezTo>
                      <a:pt x="5967" y="18591"/>
                      <a:pt x="5979" y="18581"/>
                      <a:pt x="5983" y="18568"/>
                    </a:cubicBezTo>
                    <a:lnTo>
                      <a:pt x="5983" y="18562"/>
                    </a:lnTo>
                    <a:cubicBezTo>
                      <a:pt x="6000" y="18546"/>
                      <a:pt x="6022" y="18530"/>
                      <a:pt x="6038" y="18519"/>
                    </a:cubicBezTo>
                    <a:cubicBezTo>
                      <a:pt x="6250" y="18361"/>
                      <a:pt x="6485" y="18372"/>
                      <a:pt x="6725" y="18334"/>
                    </a:cubicBezTo>
                    <a:lnTo>
                      <a:pt x="6725" y="18372"/>
                    </a:lnTo>
                    <a:cubicBezTo>
                      <a:pt x="6725" y="18546"/>
                      <a:pt x="6725" y="18721"/>
                      <a:pt x="6719" y="18900"/>
                    </a:cubicBezTo>
                    <a:cubicBezTo>
                      <a:pt x="6534" y="18928"/>
                      <a:pt x="6365" y="19020"/>
                      <a:pt x="6245" y="19162"/>
                    </a:cubicBezTo>
                    <a:cubicBezTo>
                      <a:pt x="6005" y="19402"/>
                      <a:pt x="5874" y="19614"/>
                      <a:pt x="5542" y="19750"/>
                    </a:cubicBezTo>
                    <a:cubicBezTo>
                      <a:pt x="5106" y="19930"/>
                      <a:pt x="4638" y="19974"/>
                      <a:pt x="4371" y="20404"/>
                    </a:cubicBezTo>
                    <a:cubicBezTo>
                      <a:pt x="4363" y="20416"/>
                      <a:pt x="4374" y="20427"/>
                      <a:pt x="4385" y="20427"/>
                    </a:cubicBezTo>
                    <a:cubicBezTo>
                      <a:pt x="4390" y="20427"/>
                      <a:pt x="4395" y="20425"/>
                      <a:pt x="4398" y="20421"/>
                    </a:cubicBezTo>
                    <a:cubicBezTo>
                      <a:pt x="4687" y="20001"/>
                      <a:pt x="5210" y="19963"/>
                      <a:pt x="5651" y="19799"/>
                    </a:cubicBezTo>
                    <a:lnTo>
                      <a:pt x="5662" y="19799"/>
                    </a:lnTo>
                    <a:cubicBezTo>
                      <a:pt x="5569" y="20083"/>
                      <a:pt x="5526" y="20339"/>
                      <a:pt x="5357" y="20595"/>
                    </a:cubicBezTo>
                    <a:cubicBezTo>
                      <a:pt x="5275" y="20726"/>
                      <a:pt x="5177" y="20846"/>
                      <a:pt x="5084" y="20971"/>
                    </a:cubicBezTo>
                    <a:cubicBezTo>
                      <a:pt x="5080" y="20962"/>
                      <a:pt x="5068" y="20953"/>
                      <a:pt x="5055" y="20953"/>
                    </a:cubicBezTo>
                    <a:cubicBezTo>
                      <a:pt x="5052" y="20953"/>
                      <a:pt x="5049" y="20954"/>
                      <a:pt x="5046" y="20955"/>
                    </a:cubicBezTo>
                    <a:cubicBezTo>
                      <a:pt x="4747" y="21015"/>
                      <a:pt x="4496" y="21222"/>
                      <a:pt x="4381" y="21510"/>
                    </a:cubicBezTo>
                    <a:cubicBezTo>
                      <a:pt x="4374" y="21521"/>
                      <a:pt x="4383" y="21529"/>
                      <a:pt x="4394" y="21529"/>
                    </a:cubicBezTo>
                    <a:cubicBezTo>
                      <a:pt x="4399" y="21529"/>
                      <a:pt x="4405" y="21527"/>
                      <a:pt x="4409" y="21521"/>
                    </a:cubicBezTo>
                    <a:cubicBezTo>
                      <a:pt x="4480" y="21391"/>
                      <a:pt x="4578" y="21282"/>
                      <a:pt x="4703" y="21200"/>
                    </a:cubicBezTo>
                    <a:cubicBezTo>
                      <a:pt x="4806" y="21145"/>
                      <a:pt x="4910" y="21096"/>
                      <a:pt x="5024" y="21058"/>
                    </a:cubicBezTo>
                    <a:lnTo>
                      <a:pt x="5024" y="21058"/>
                    </a:lnTo>
                    <a:cubicBezTo>
                      <a:pt x="4997" y="21102"/>
                      <a:pt x="4970" y="21140"/>
                      <a:pt x="4943" y="21183"/>
                    </a:cubicBezTo>
                    <a:cubicBezTo>
                      <a:pt x="4812" y="21396"/>
                      <a:pt x="4725" y="21641"/>
                      <a:pt x="4697" y="21892"/>
                    </a:cubicBezTo>
                    <a:cubicBezTo>
                      <a:pt x="4262" y="22388"/>
                      <a:pt x="4262" y="23025"/>
                      <a:pt x="4278" y="23652"/>
                    </a:cubicBezTo>
                    <a:cubicBezTo>
                      <a:pt x="4289" y="23979"/>
                      <a:pt x="4278" y="24338"/>
                      <a:pt x="4371" y="24654"/>
                    </a:cubicBezTo>
                    <a:cubicBezTo>
                      <a:pt x="4474" y="25052"/>
                      <a:pt x="4697" y="25396"/>
                      <a:pt x="4850" y="25771"/>
                    </a:cubicBezTo>
                    <a:cubicBezTo>
                      <a:pt x="4854" y="25779"/>
                      <a:pt x="4862" y="25783"/>
                      <a:pt x="4869" y="25783"/>
                    </a:cubicBezTo>
                    <a:cubicBezTo>
                      <a:pt x="4882" y="25783"/>
                      <a:pt x="4895" y="25772"/>
                      <a:pt x="4888" y="25755"/>
                    </a:cubicBezTo>
                    <a:cubicBezTo>
                      <a:pt x="4790" y="25494"/>
                      <a:pt x="4659" y="25243"/>
                      <a:pt x="4550" y="24981"/>
                    </a:cubicBezTo>
                    <a:cubicBezTo>
                      <a:pt x="4409" y="24644"/>
                      <a:pt x="4392" y="24262"/>
                      <a:pt x="4381" y="23892"/>
                    </a:cubicBezTo>
                    <a:cubicBezTo>
                      <a:pt x="4360" y="23254"/>
                      <a:pt x="4316" y="22595"/>
                      <a:pt x="4681" y="22044"/>
                    </a:cubicBezTo>
                    <a:lnTo>
                      <a:pt x="4681" y="22044"/>
                    </a:lnTo>
                    <a:cubicBezTo>
                      <a:pt x="4670" y="22224"/>
                      <a:pt x="4665" y="22409"/>
                      <a:pt x="4659" y="22600"/>
                    </a:cubicBezTo>
                    <a:cubicBezTo>
                      <a:pt x="4659" y="22606"/>
                      <a:pt x="4664" y="22610"/>
                      <a:pt x="4669" y="22610"/>
                    </a:cubicBezTo>
                    <a:cubicBezTo>
                      <a:pt x="4672" y="22610"/>
                      <a:pt x="4676" y="22608"/>
                      <a:pt x="4676" y="22600"/>
                    </a:cubicBezTo>
                    <a:cubicBezTo>
                      <a:pt x="4714" y="22388"/>
                      <a:pt x="4719" y="22170"/>
                      <a:pt x="4741" y="21957"/>
                    </a:cubicBezTo>
                    <a:lnTo>
                      <a:pt x="4757" y="21941"/>
                    </a:lnTo>
                    <a:cubicBezTo>
                      <a:pt x="4768" y="21925"/>
                      <a:pt x="4768" y="21903"/>
                      <a:pt x="4757" y="21886"/>
                    </a:cubicBezTo>
                    <a:cubicBezTo>
                      <a:pt x="4757" y="21870"/>
                      <a:pt x="4763" y="21848"/>
                      <a:pt x="4763" y="21826"/>
                    </a:cubicBezTo>
                    <a:cubicBezTo>
                      <a:pt x="4817" y="21543"/>
                      <a:pt x="4981" y="21276"/>
                      <a:pt x="5139" y="21036"/>
                    </a:cubicBezTo>
                    <a:cubicBezTo>
                      <a:pt x="5210" y="20933"/>
                      <a:pt x="5286" y="20835"/>
                      <a:pt x="5362" y="20731"/>
                    </a:cubicBezTo>
                    <a:cubicBezTo>
                      <a:pt x="5684" y="21031"/>
                      <a:pt x="5706" y="21472"/>
                      <a:pt x="5738" y="21903"/>
                    </a:cubicBezTo>
                    <a:cubicBezTo>
                      <a:pt x="5569" y="22202"/>
                      <a:pt x="5362" y="22453"/>
                      <a:pt x="5248" y="22791"/>
                    </a:cubicBezTo>
                    <a:cubicBezTo>
                      <a:pt x="5123" y="23161"/>
                      <a:pt x="5095" y="23565"/>
                      <a:pt x="5101" y="23957"/>
                    </a:cubicBezTo>
                    <a:cubicBezTo>
                      <a:pt x="5117" y="24889"/>
                      <a:pt x="5411" y="25788"/>
                      <a:pt x="5449" y="26720"/>
                    </a:cubicBezTo>
                    <a:cubicBezTo>
                      <a:pt x="5068" y="27145"/>
                      <a:pt x="4888" y="27690"/>
                      <a:pt x="4763" y="28251"/>
                    </a:cubicBezTo>
                    <a:cubicBezTo>
                      <a:pt x="4756" y="28275"/>
                      <a:pt x="4780" y="28292"/>
                      <a:pt x="4801" y="28292"/>
                    </a:cubicBezTo>
                    <a:cubicBezTo>
                      <a:pt x="4813" y="28292"/>
                      <a:pt x="4824" y="28287"/>
                      <a:pt x="4828" y="28273"/>
                    </a:cubicBezTo>
                    <a:cubicBezTo>
                      <a:pt x="4932" y="27929"/>
                      <a:pt x="5057" y="27591"/>
                      <a:pt x="5204" y="27270"/>
                    </a:cubicBezTo>
                    <a:cubicBezTo>
                      <a:pt x="5270" y="27128"/>
                      <a:pt x="5357" y="26998"/>
                      <a:pt x="5460" y="26883"/>
                    </a:cubicBezTo>
                    <a:cubicBezTo>
                      <a:pt x="5591" y="27237"/>
                      <a:pt x="5646" y="27624"/>
                      <a:pt x="5624" y="28006"/>
                    </a:cubicBezTo>
                    <a:lnTo>
                      <a:pt x="5618" y="28006"/>
                    </a:lnTo>
                    <a:cubicBezTo>
                      <a:pt x="5019" y="28534"/>
                      <a:pt x="4425" y="29084"/>
                      <a:pt x="4185" y="29880"/>
                    </a:cubicBezTo>
                    <a:cubicBezTo>
                      <a:pt x="3907" y="30817"/>
                      <a:pt x="4114" y="31695"/>
                      <a:pt x="4174" y="32648"/>
                    </a:cubicBezTo>
                    <a:cubicBezTo>
                      <a:pt x="4174" y="32654"/>
                      <a:pt x="4178" y="32656"/>
                      <a:pt x="4183" y="32656"/>
                    </a:cubicBezTo>
                    <a:cubicBezTo>
                      <a:pt x="4187" y="32656"/>
                      <a:pt x="4191" y="32654"/>
                      <a:pt x="4191" y="32648"/>
                    </a:cubicBezTo>
                    <a:cubicBezTo>
                      <a:pt x="4196" y="31787"/>
                      <a:pt x="4033" y="30964"/>
                      <a:pt x="4229" y="30114"/>
                    </a:cubicBezTo>
                    <a:cubicBezTo>
                      <a:pt x="4414" y="29281"/>
                      <a:pt x="5003" y="28665"/>
                      <a:pt x="5618" y="28125"/>
                    </a:cubicBezTo>
                    <a:lnTo>
                      <a:pt x="5618" y="28125"/>
                    </a:lnTo>
                    <a:cubicBezTo>
                      <a:pt x="5613" y="28240"/>
                      <a:pt x="5602" y="28349"/>
                      <a:pt x="5591" y="28463"/>
                    </a:cubicBezTo>
                    <a:cubicBezTo>
                      <a:pt x="5586" y="28469"/>
                      <a:pt x="5580" y="28469"/>
                      <a:pt x="5580" y="28474"/>
                    </a:cubicBezTo>
                    <a:cubicBezTo>
                      <a:pt x="5264" y="28872"/>
                      <a:pt x="4899" y="29242"/>
                      <a:pt x="4648" y="29689"/>
                    </a:cubicBezTo>
                    <a:cubicBezTo>
                      <a:pt x="4550" y="29869"/>
                      <a:pt x="4485" y="30065"/>
                      <a:pt x="4452" y="30267"/>
                    </a:cubicBezTo>
                    <a:cubicBezTo>
                      <a:pt x="4398" y="30561"/>
                      <a:pt x="4501" y="30844"/>
                      <a:pt x="4480" y="31139"/>
                    </a:cubicBezTo>
                    <a:cubicBezTo>
                      <a:pt x="4480" y="31157"/>
                      <a:pt x="4495" y="31168"/>
                      <a:pt x="4508" y="31168"/>
                    </a:cubicBezTo>
                    <a:cubicBezTo>
                      <a:pt x="4519" y="31168"/>
                      <a:pt x="4529" y="31161"/>
                      <a:pt x="4529" y="31144"/>
                    </a:cubicBezTo>
                    <a:cubicBezTo>
                      <a:pt x="4545" y="30975"/>
                      <a:pt x="4539" y="30806"/>
                      <a:pt x="4518" y="30637"/>
                    </a:cubicBezTo>
                    <a:cubicBezTo>
                      <a:pt x="4485" y="30310"/>
                      <a:pt x="4578" y="30005"/>
                      <a:pt x="4719" y="29722"/>
                    </a:cubicBezTo>
                    <a:cubicBezTo>
                      <a:pt x="4926" y="29302"/>
                      <a:pt x="5302" y="28975"/>
                      <a:pt x="5580" y="28600"/>
                    </a:cubicBezTo>
                    <a:lnTo>
                      <a:pt x="5580" y="28600"/>
                    </a:lnTo>
                    <a:cubicBezTo>
                      <a:pt x="5564" y="28725"/>
                      <a:pt x="5542" y="28856"/>
                      <a:pt x="5526" y="28975"/>
                    </a:cubicBezTo>
                    <a:cubicBezTo>
                      <a:pt x="5422" y="29668"/>
                      <a:pt x="5177" y="30365"/>
                      <a:pt x="5177" y="31062"/>
                    </a:cubicBezTo>
                    <a:cubicBezTo>
                      <a:pt x="5177" y="31075"/>
                      <a:pt x="5186" y="31081"/>
                      <a:pt x="5195" y="31081"/>
                    </a:cubicBezTo>
                    <a:cubicBezTo>
                      <a:pt x="5205" y="31081"/>
                      <a:pt x="5215" y="31074"/>
                      <a:pt x="5215" y="31062"/>
                    </a:cubicBezTo>
                    <a:cubicBezTo>
                      <a:pt x="5237" y="30654"/>
                      <a:pt x="5297" y="30251"/>
                      <a:pt x="5406" y="29853"/>
                    </a:cubicBezTo>
                    <a:cubicBezTo>
                      <a:pt x="5444" y="30065"/>
                      <a:pt x="5558" y="30256"/>
                      <a:pt x="5662" y="30458"/>
                    </a:cubicBezTo>
                    <a:cubicBezTo>
                      <a:pt x="5657" y="30463"/>
                      <a:pt x="5651" y="30474"/>
                      <a:pt x="5646" y="30479"/>
                    </a:cubicBezTo>
                    <a:cubicBezTo>
                      <a:pt x="5564" y="30964"/>
                      <a:pt x="5417" y="31428"/>
                      <a:pt x="5204" y="31869"/>
                    </a:cubicBezTo>
                    <a:cubicBezTo>
                      <a:pt x="4981" y="32305"/>
                      <a:pt x="4736" y="32708"/>
                      <a:pt x="4583" y="33182"/>
                    </a:cubicBezTo>
                    <a:cubicBezTo>
                      <a:pt x="4485" y="33498"/>
                      <a:pt x="4425" y="33825"/>
                      <a:pt x="4409" y="34157"/>
                    </a:cubicBezTo>
                    <a:cubicBezTo>
                      <a:pt x="4076" y="34599"/>
                      <a:pt x="3896" y="35013"/>
                      <a:pt x="3924" y="35569"/>
                    </a:cubicBezTo>
                    <a:cubicBezTo>
                      <a:pt x="3962" y="36288"/>
                      <a:pt x="4158" y="37007"/>
                      <a:pt x="4071" y="37727"/>
                    </a:cubicBezTo>
                    <a:cubicBezTo>
                      <a:pt x="3995" y="38386"/>
                      <a:pt x="3662" y="39007"/>
                      <a:pt x="3324" y="39563"/>
                    </a:cubicBezTo>
                    <a:lnTo>
                      <a:pt x="3270" y="39655"/>
                    </a:lnTo>
                    <a:cubicBezTo>
                      <a:pt x="3265" y="39654"/>
                      <a:pt x="3260" y="39653"/>
                      <a:pt x="3255" y="39653"/>
                    </a:cubicBezTo>
                    <a:cubicBezTo>
                      <a:pt x="3234" y="39653"/>
                      <a:pt x="3215" y="39671"/>
                      <a:pt x="3215" y="39694"/>
                    </a:cubicBezTo>
                    <a:lnTo>
                      <a:pt x="3215" y="39732"/>
                    </a:lnTo>
                    <a:cubicBezTo>
                      <a:pt x="3090" y="39939"/>
                      <a:pt x="2959" y="40135"/>
                      <a:pt x="2823" y="40326"/>
                    </a:cubicBezTo>
                    <a:cubicBezTo>
                      <a:pt x="2818" y="40326"/>
                      <a:pt x="2807" y="40326"/>
                      <a:pt x="2801" y="40331"/>
                    </a:cubicBezTo>
                    <a:cubicBezTo>
                      <a:pt x="2714" y="40407"/>
                      <a:pt x="2638" y="40495"/>
                      <a:pt x="2545" y="40565"/>
                    </a:cubicBezTo>
                    <a:cubicBezTo>
                      <a:pt x="2436" y="40647"/>
                      <a:pt x="2316" y="40718"/>
                      <a:pt x="2202" y="40794"/>
                    </a:cubicBezTo>
                    <a:cubicBezTo>
                      <a:pt x="2006" y="40909"/>
                      <a:pt x="1853" y="41089"/>
                      <a:pt x="1766" y="41301"/>
                    </a:cubicBezTo>
                    <a:cubicBezTo>
                      <a:pt x="1762" y="41312"/>
                      <a:pt x="1770" y="41320"/>
                      <a:pt x="1779" y="41320"/>
                    </a:cubicBezTo>
                    <a:cubicBezTo>
                      <a:pt x="1784" y="41320"/>
                      <a:pt x="1789" y="41318"/>
                      <a:pt x="1793" y="41312"/>
                    </a:cubicBezTo>
                    <a:cubicBezTo>
                      <a:pt x="1902" y="41045"/>
                      <a:pt x="2131" y="40903"/>
                      <a:pt x="2365" y="40756"/>
                    </a:cubicBezTo>
                    <a:cubicBezTo>
                      <a:pt x="2447" y="40713"/>
                      <a:pt x="2540" y="40658"/>
                      <a:pt x="2621" y="40604"/>
                    </a:cubicBezTo>
                    <a:lnTo>
                      <a:pt x="2621" y="40604"/>
                    </a:lnTo>
                    <a:cubicBezTo>
                      <a:pt x="2469" y="40805"/>
                      <a:pt x="2305" y="41001"/>
                      <a:pt x="2136" y="41192"/>
                    </a:cubicBezTo>
                    <a:cubicBezTo>
                      <a:pt x="2124" y="41205"/>
                      <a:pt x="2138" y="41224"/>
                      <a:pt x="2155" y="41224"/>
                    </a:cubicBezTo>
                    <a:cubicBezTo>
                      <a:pt x="2159" y="41224"/>
                      <a:pt x="2164" y="41223"/>
                      <a:pt x="2169" y="41219"/>
                    </a:cubicBezTo>
                    <a:cubicBezTo>
                      <a:pt x="2551" y="40816"/>
                      <a:pt x="2905" y="40380"/>
                      <a:pt x="3221" y="39922"/>
                    </a:cubicBezTo>
                    <a:lnTo>
                      <a:pt x="3221" y="39922"/>
                    </a:lnTo>
                    <a:cubicBezTo>
                      <a:pt x="3232" y="40233"/>
                      <a:pt x="3183" y="40549"/>
                      <a:pt x="3068" y="40838"/>
                    </a:cubicBezTo>
                    <a:cubicBezTo>
                      <a:pt x="3030" y="40920"/>
                      <a:pt x="2992" y="41001"/>
                      <a:pt x="2954" y="41083"/>
                    </a:cubicBezTo>
                    <a:lnTo>
                      <a:pt x="2910" y="41083"/>
                    </a:lnTo>
                    <a:cubicBezTo>
                      <a:pt x="2883" y="41083"/>
                      <a:pt x="2888" y="41116"/>
                      <a:pt x="2910" y="41116"/>
                    </a:cubicBezTo>
                    <a:lnTo>
                      <a:pt x="2932" y="41116"/>
                    </a:lnTo>
                    <a:cubicBezTo>
                      <a:pt x="2828" y="41317"/>
                      <a:pt x="2720" y="41514"/>
                      <a:pt x="2627" y="41721"/>
                    </a:cubicBezTo>
                    <a:cubicBezTo>
                      <a:pt x="2623" y="41731"/>
                      <a:pt x="2634" y="41740"/>
                      <a:pt x="2644" y="41740"/>
                    </a:cubicBezTo>
                    <a:cubicBezTo>
                      <a:pt x="2650" y="41740"/>
                      <a:pt x="2656" y="41737"/>
                      <a:pt x="2660" y="41732"/>
                    </a:cubicBezTo>
                    <a:cubicBezTo>
                      <a:pt x="2758" y="41524"/>
                      <a:pt x="2872" y="41323"/>
                      <a:pt x="2981" y="41116"/>
                    </a:cubicBezTo>
                    <a:cubicBezTo>
                      <a:pt x="3542" y="41099"/>
                      <a:pt x="4142" y="40805"/>
                      <a:pt x="4360" y="40271"/>
                    </a:cubicBezTo>
                    <a:cubicBezTo>
                      <a:pt x="4643" y="39579"/>
                      <a:pt x="4251" y="38724"/>
                      <a:pt x="4648" y="38086"/>
                    </a:cubicBezTo>
                    <a:cubicBezTo>
                      <a:pt x="4648" y="38092"/>
                      <a:pt x="4654" y="38103"/>
                      <a:pt x="4654" y="38113"/>
                    </a:cubicBezTo>
                    <a:cubicBezTo>
                      <a:pt x="4796" y="38555"/>
                      <a:pt x="4845" y="39018"/>
                      <a:pt x="4790" y="39481"/>
                    </a:cubicBezTo>
                    <a:cubicBezTo>
                      <a:pt x="4790" y="39489"/>
                      <a:pt x="4796" y="39493"/>
                      <a:pt x="4801" y="39493"/>
                    </a:cubicBezTo>
                    <a:cubicBezTo>
                      <a:pt x="4806" y="39493"/>
                      <a:pt x="4812" y="39489"/>
                      <a:pt x="4812" y="39481"/>
                    </a:cubicBezTo>
                    <a:cubicBezTo>
                      <a:pt x="4888" y="39094"/>
                      <a:pt x="4883" y="38696"/>
                      <a:pt x="4796" y="38310"/>
                    </a:cubicBezTo>
                    <a:cubicBezTo>
                      <a:pt x="4757" y="38119"/>
                      <a:pt x="4697" y="37928"/>
                      <a:pt x="4616" y="37743"/>
                    </a:cubicBezTo>
                    <a:cubicBezTo>
                      <a:pt x="4518" y="37525"/>
                      <a:pt x="4338" y="37367"/>
                      <a:pt x="4229" y="37154"/>
                    </a:cubicBezTo>
                    <a:cubicBezTo>
                      <a:pt x="4223" y="37138"/>
                      <a:pt x="4207" y="37133"/>
                      <a:pt x="4191" y="37133"/>
                    </a:cubicBezTo>
                    <a:cubicBezTo>
                      <a:pt x="4180" y="36882"/>
                      <a:pt x="4147" y="36631"/>
                      <a:pt x="4114" y="36375"/>
                    </a:cubicBezTo>
                    <a:lnTo>
                      <a:pt x="4104" y="36293"/>
                    </a:lnTo>
                    <a:lnTo>
                      <a:pt x="4104" y="36293"/>
                    </a:lnTo>
                    <a:cubicBezTo>
                      <a:pt x="4174" y="36375"/>
                      <a:pt x="4251" y="36451"/>
                      <a:pt x="4332" y="36522"/>
                    </a:cubicBezTo>
                    <a:cubicBezTo>
                      <a:pt x="4599" y="36762"/>
                      <a:pt x="4850" y="36985"/>
                      <a:pt x="5035" y="37291"/>
                    </a:cubicBezTo>
                    <a:cubicBezTo>
                      <a:pt x="5406" y="37928"/>
                      <a:pt x="5362" y="38587"/>
                      <a:pt x="5270" y="39285"/>
                    </a:cubicBezTo>
                    <a:cubicBezTo>
                      <a:pt x="5270" y="39290"/>
                      <a:pt x="5274" y="39293"/>
                      <a:pt x="5278" y="39293"/>
                    </a:cubicBezTo>
                    <a:cubicBezTo>
                      <a:pt x="5282" y="39293"/>
                      <a:pt x="5286" y="39290"/>
                      <a:pt x="5286" y="39285"/>
                    </a:cubicBezTo>
                    <a:cubicBezTo>
                      <a:pt x="5411" y="38675"/>
                      <a:pt x="5488" y="38146"/>
                      <a:pt x="5275" y="37541"/>
                    </a:cubicBezTo>
                    <a:cubicBezTo>
                      <a:pt x="5052" y="36893"/>
                      <a:pt x="4490" y="36577"/>
                      <a:pt x="4098" y="36054"/>
                    </a:cubicBezTo>
                    <a:cubicBezTo>
                      <a:pt x="4093" y="36048"/>
                      <a:pt x="4082" y="36037"/>
                      <a:pt x="4071" y="36037"/>
                    </a:cubicBezTo>
                    <a:cubicBezTo>
                      <a:pt x="4033" y="35749"/>
                      <a:pt x="4022" y="35454"/>
                      <a:pt x="4038" y="35160"/>
                    </a:cubicBezTo>
                    <a:cubicBezTo>
                      <a:pt x="4060" y="34860"/>
                      <a:pt x="4229" y="34588"/>
                      <a:pt x="4392" y="34332"/>
                    </a:cubicBezTo>
                    <a:lnTo>
                      <a:pt x="4392" y="34386"/>
                    </a:lnTo>
                    <a:cubicBezTo>
                      <a:pt x="4392" y="34860"/>
                      <a:pt x="4376" y="35340"/>
                      <a:pt x="4556" y="35792"/>
                    </a:cubicBezTo>
                    <a:cubicBezTo>
                      <a:pt x="4562" y="35802"/>
                      <a:pt x="4571" y="35806"/>
                      <a:pt x="4580" y="35806"/>
                    </a:cubicBezTo>
                    <a:cubicBezTo>
                      <a:pt x="4596" y="35806"/>
                      <a:pt x="4612" y="35792"/>
                      <a:pt x="4605" y="35770"/>
                    </a:cubicBezTo>
                    <a:cubicBezTo>
                      <a:pt x="4430" y="35324"/>
                      <a:pt x="4469" y="34849"/>
                      <a:pt x="4485" y="34375"/>
                    </a:cubicBezTo>
                    <a:cubicBezTo>
                      <a:pt x="4496" y="33858"/>
                      <a:pt x="4599" y="33346"/>
                      <a:pt x="4790" y="32866"/>
                    </a:cubicBezTo>
                    <a:cubicBezTo>
                      <a:pt x="4850" y="32713"/>
                      <a:pt x="4915" y="32566"/>
                      <a:pt x="4986" y="32425"/>
                    </a:cubicBezTo>
                    <a:cubicBezTo>
                      <a:pt x="5057" y="32795"/>
                      <a:pt x="5182" y="33149"/>
                      <a:pt x="5199" y="33525"/>
                    </a:cubicBezTo>
                    <a:cubicBezTo>
                      <a:pt x="5215" y="33978"/>
                      <a:pt x="5068" y="34424"/>
                      <a:pt x="4992" y="34860"/>
                    </a:cubicBezTo>
                    <a:cubicBezTo>
                      <a:pt x="4926" y="35258"/>
                      <a:pt x="4856" y="35868"/>
                      <a:pt x="5128" y="36195"/>
                    </a:cubicBezTo>
                    <a:cubicBezTo>
                      <a:pt x="5133" y="36202"/>
                      <a:pt x="5139" y="36204"/>
                      <a:pt x="5145" y="36204"/>
                    </a:cubicBezTo>
                    <a:cubicBezTo>
                      <a:pt x="5159" y="36204"/>
                      <a:pt x="5172" y="36189"/>
                      <a:pt x="5161" y="36174"/>
                    </a:cubicBezTo>
                    <a:cubicBezTo>
                      <a:pt x="4812" y="35732"/>
                      <a:pt x="5063" y="34877"/>
                      <a:pt x="5166" y="34392"/>
                    </a:cubicBezTo>
                    <a:cubicBezTo>
                      <a:pt x="5248" y="34065"/>
                      <a:pt x="5286" y="33727"/>
                      <a:pt x="5281" y="33395"/>
                    </a:cubicBezTo>
                    <a:cubicBezTo>
                      <a:pt x="5270" y="33051"/>
                      <a:pt x="5155" y="32703"/>
                      <a:pt x="5068" y="32370"/>
                    </a:cubicBezTo>
                    <a:cubicBezTo>
                      <a:pt x="5063" y="32356"/>
                      <a:pt x="5050" y="32342"/>
                      <a:pt x="5033" y="32342"/>
                    </a:cubicBezTo>
                    <a:cubicBezTo>
                      <a:pt x="5030" y="32342"/>
                      <a:pt x="5027" y="32342"/>
                      <a:pt x="5024" y="32343"/>
                    </a:cubicBezTo>
                    <a:cubicBezTo>
                      <a:pt x="5308" y="31771"/>
                      <a:pt x="5635" y="31231"/>
                      <a:pt x="5716" y="30572"/>
                    </a:cubicBezTo>
                    <a:cubicBezTo>
                      <a:pt x="5755" y="30648"/>
                      <a:pt x="5787" y="30736"/>
                      <a:pt x="5815" y="30817"/>
                    </a:cubicBezTo>
                    <a:cubicBezTo>
                      <a:pt x="5831" y="30866"/>
                      <a:pt x="5842" y="30910"/>
                      <a:pt x="5853" y="30953"/>
                    </a:cubicBezTo>
                    <a:cubicBezTo>
                      <a:pt x="5853" y="30959"/>
                      <a:pt x="5853" y="30970"/>
                      <a:pt x="5858" y="30975"/>
                    </a:cubicBezTo>
                    <a:cubicBezTo>
                      <a:pt x="5973" y="31504"/>
                      <a:pt x="5847" y="32054"/>
                      <a:pt x="5662" y="32555"/>
                    </a:cubicBezTo>
                    <a:cubicBezTo>
                      <a:pt x="5659" y="32562"/>
                      <a:pt x="5664" y="32567"/>
                      <a:pt x="5669" y="32567"/>
                    </a:cubicBezTo>
                    <a:cubicBezTo>
                      <a:pt x="5673" y="32567"/>
                      <a:pt x="5676" y="32565"/>
                      <a:pt x="5678" y="32561"/>
                    </a:cubicBezTo>
                    <a:cubicBezTo>
                      <a:pt x="5891" y="32147"/>
                      <a:pt x="5994" y="31684"/>
                      <a:pt x="5983" y="31215"/>
                    </a:cubicBezTo>
                    <a:lnTo>
                      <a:pt x="5983" y="31215"/>
                    </a:lnTo>
                    <a:cubicBezTo>
                      <a:pt x="6092" y="31428"/>
                      <a:pt x="6169" y="31662"/>
                      <a:pt x="6207" y="31902"/>
                    </a:cubicBezTo>
                    <a:cubicBezTo>
                      <a:pt x="6245" y="32261"/>
                      <a:pt x="6109" y="32632"/>
                      <a:pt x="6092" y="32991"/>
                    </a:cubicBezTo>
                    <a:cubicBezTo>
                      <a:pt x="6092" y="33001"/>
                      <a:pt x="6100" y="33007"/>
                      <a:pt x="6106" y="33007"/>
                    </a:cubicBezTo>
                    <a:cubicBezTo>
                      <a:pt x="6110" y="33007"/>
                      <a:pt x="6114" y="33004"/>
                      <a:pt x="6114" y="32997"/>
                    </a:cubicBezTo>
                    <a:cubicBezTo>
                      <a:pt x="6174" y="32626"/>
                      <a:pt x="6278" y="32272"/>
                      <a:pt x="6272" y="31896"/>
                    </a:cubicBezTo>
                    <a:cubicBezTo>
                      <a:pt x="6267" y="31586"/>
                      <a:pt x="6120" y="31297"/>
                      <a:pt x="5962" y="31035"/>
                    </a:cubicBezTo>
                    <a:cubicBezTo>
                      <a:pt x="5891" y="30567"/>
                      <a:pt x="5597" y="30207"/>
                      <a:pt x="5466" y="29755"/>
                    </a:cubicBezTo>
                    <a:cubicBezTo>
                      <a:pt x="5461" y="29741"/>
                      <a:pt x="5446" y="29731"/>
                      <a:pt x="5431" y="29731"/>
                    </a:cubicBezTo>
                    <a:cubicBezTo>
                      <a:pt x="5428" y="29731"/>
                      <a:pt x="5425" y="29732"/>
                      <a:pt x="5422" y="29733"/>
                    </a:cubicBezTo>
                    <a:cubicBezTo>
                      <a:pt x="5504" y="29390"/>
                      <a:pt x="5586" y="29057"/>
                      <a:pt x="5635" y="28719"/>
                    </a:cubicBezTo>
                    <a:cubicBezTo>
                      <a:pt x="5733" y="28093"/>
                      <a:pt x="5782" y="27390"/>
                      <a:pt x="5531" y="26790"/>
                    </a:cubicBezTo>
                    <a:cubicBezTo>
                      <a:pt x="5738" y="26567"/>
                      <a:pt x="5989" y="26387"/>
                      <a:pt x="6229" y="26191"/>
                    </a:cubicBezTo>
                    <a:cubicBezTo>
                      <a:pt x="6741" y="25782"/>
                      <a:pt x="7095" y="25259"/>
                      <a:pt x="7128" y="24595"/>
                    </a:cubicBezTo>
                    <a:cubicBezTo>
                      <a:pt x="7128" y="24576"/>
                      <a:pt x="7113" y="24564"/>
                      <a:pt x="7100" y="24564"/>
                    </a:cubicBezTo>
                    <a:cubicBezTo>
                      <a:pt x="7090" y="24564"/>
                      <a:pt x="7081" y="24570"/>
                      <a:pt x="7079" y="24584"/>
                    </a:cubicBezTo>
                    <a:cubicBezTo>
                      <a:pt x="6986" y="25276"/>
                      <a:pt x="6599" y="25712"/>
                      <a:pt x="6125" y="26120"/>
                    </a:cubicBezTo>
                    <a:cubicBezTo>
                      <a:pt x="6071" y="25663"/>
                      <a:pt x="5951" y="25248"/>
                      <a:pt x="5994" y="24774"/>
                    </a:cubicBezTo>
                    <a:cubicBezTo>
                      <a:pt x="6027" y="24366"/>
                      <a:pt x="6234" y="24001"/>
                      <a:pt x="6223" y="23586"/>
                    </a:cubicBezTo>
                    <a:cubicBezTo>
                      <a:pt x="6223" y="23578"/>
                      <a:pt x="6212" y="23572"/>
                      <a:pt x="6202" y="23572"/>
                    </a:cubicBezTo>
                    <a:cubicBezTo>
                      <a:pt x="6193" y="23572"/>
                      <a:pt x="6185" y="23576"/>
                      <a:pt x="6185" y="23586"/>
                    </a:cubicBezTo>
                    <a:cubicBezTo>
                      <a:pt x="6152" y="24071"/>
                      <a:pt x="5896" y="24502"/>
                      <a:pt x="5864" y="24998"/>
                    </a:cubicBezTo>
                    <a:cubicBezTo>
                      <a:pt x="5836" y="25379"/>
                      <a:pt x="5880" y="25837"/>
                      <a:pt x="6043" y="26191"/>
                    </a:cubicBezTo>
                    <a:cubicBezTo>
                      <a:pt x="5924" y="26289"/>
                      <a:pt x="5798" y="26387"/>
                      <a:pt x="5673" y="26485"/>
                    </a:cubicBezTo>
                    <a:cubicBezTo>
                      <a:pt x="5607" y="26545"/>
                      <a:pt x="5542" y="26600"/>
                      <a:pt x="5482" y="26665"/>
                    </a:cubicBezTo>
                    <a:cubicBezTo>
                      <a:pt x="5460" y="25880"/>
                      <a:pt x="5275" y="25112"/>
                      <a:pt x="5199" y="24328"/>
                    </a:cubicBezTo>
                    <a:cubicBezTo>
                      <a:pt x="5155" y="23859"/>
                      <a:pt x="5188" y="23385"/>
                      <a:pt x="5302" y="22927"/>
                    </a:cubicBezTo>
                    <a:cubicBezTo>
                      <a:pt x="5384" y="22600"/>
                      <a:pt x="5591" y="22360"/>
                      <a:pt x="5749" y="22093"/>
                    </a:cubicBezTo>
                    <a:cubicBezTo>
                      <a:pt x="5787" y="22426"/>
                      <a:pt x="5864" y="22742"/>
                      <a:pt x="6131" y="22960"/>
                    </a:cubicBezTo>
                    <a:cubicBezTo>
                      <a:pt x="6138" y="22966"/>
                      <a:pt x="6147" y="22969"/>
                      <a:pt x="6154" y="22969"/>
                    </a:cubicBezTo>
                    <a:cubicBezTo>
                      <a:pt x="6178" y="22969"/>
                      <a:pt x="6196" y="22941"/>
                      <a:pt x="6180" y="22916"/>
                    </a:cubicBezTo>
                    <a:cubicBezTo>
                      <a:pt x="5722" y="22273"/>
                      <a:pt x="6049" y="21200"/>
                      <a:pt x="5384" y="20688"/>
                    </a:cubicBezTo>
                    <a:cubicBezTo>
                      <a:pt x="5422" y="20639"/>
                      <a:pt x="5455" y="20584"/>
                      <a:pt x="5488" y="20530"/>
                    </a:cubicBezTo>
                    <a:cubicBezTo>
                      <a:pt x="5629" y="20279"/>
                      <a:pt x="5673" y="20066"/>
                      <a:pt x="5722" y="19789"/>
                    </a:cubicBezTo>
                    <a:cubicBezTo>
                      <a:pt x="5727" y="19778"/>
                      <a:pt x="5722" y="19767"/>
                      <a:pt x="5716" y="19761"/>
                    </a:cubicBezTo>
                    <a:cubicBezTo>
                      <a:pt x="5847" y="19690"/>
                      <a:pt x="5973" y="19598"/>
                      <a:pt x="6076" y="19489"/>
                    </a:cubicBezTo>
                    <a:lnTo>
                      <a:pt x="6076" y="19489"/>
                    </a:lnTo>
                    <a:cubicBezTo>
                      <a:pt x="5989" y="19729"/>
                      <a:pt x="6038" y="19963"/>
                      <a:pt x="6120" y="20208"/>
                    </a:cubicBezTo>
                    <a:cubicBezTo>
                      <a:pt x="6261" y="20590"/>
                      <a:pt x="6425" y="20965"/>
                      <a:pt x="6621" y="21331"/>
                    </a:cubicBezTo>
                    <a:cubicBezTo>
                      <a:pt x="6599" y="21843"/>
                      <a:pt x="6414" y="22322"/>
                      <a:pt x="6398" y="22834"/>
                    </a:cubicBezTo>
                    <a:cubicBezTo>
                      <a:pt x="6398" y="22851"/>
                      <a:pt x="6412" y="22861"/>
                      <a:pt x="6426" y="22861"/>
                    </a:cubicBezTo>
                    <a:cubicBezTo>
                      <a:pt x="6439" y="22861"/>
                      <a:pt x="6452" y="22853"/>
                      <a:pt x="6452" y="22834"/>
                    </a:cubicBezTo>
                    <a:cubicBezTo>
                      <a:pt x="6485" y="22393"/>
                      <a:pt x="6697" y="21963"/>
                      <a:pt x="6719" y="21521"/>
                    </a:cubicBezTo>
                    <a:cubicBezTo>
                      <a:pt x="6855" y="21794"/>
                      <a:pt x="6992" y="22066"/>
                      <a:pt x="7106" y="22339"/>
                    </a:cubicBezTo>
                    <a:cubicBezTo>
                      <a:pt x="7090" y="22344"/>
                      <a:pt x="7079" y="22355"/>
                      <a:pt x="7073" y="22371"/>
                    </a:cubicBezTo>
                    <a:cubicBezTo>
                      <a:pt x="6975" y="22796"/>
                      <a:pt x="6768" y="23183"/>
                      <a:pt x="6659" y="23608"/>
                    </a:cubicBezTo>
                    <a:cubicBezTo>
                      <a:pt x="6566" y="23990"/>
                      <a:pt x="6659" y="24426"/>
                      <a:pt x="6741" y="24802"/>
                    </a:cubicBezTo>
                    <a:cubicBezTo>
                      <a:pt x="6745" y="24814"/>
                      <a:pt x="6755" y="24820"/>
                      <a:pt x="6766" y="24820"/>
                    </a:cubicBezTo>
                    <a:cubicBezTo>
                      <a:pt x="6782" y="24820"/>
                      <a:pt x="6799" y="24807"/>
                      <a:pt x="6795" y="24791"/>
                    </a:cubicBezTo>
                    <a:cubicBezTo>
                      <a:pt x="6697" y="24328"/>
                      <a:pt x="6654" y="23870"/>
                      <a:pt x="6801" y="23412"/>
                    </a:cubicBezTo>
                    <a:cubicBezTo>
                      <a:pt x="6915" y="23080"/>
                      <a:pt x="7079" y="22775"/>
                      <a:pt x="7144" y="22426"/>
                    </a:cubicBezTo>
                    <a:cubicBezTo>
                      <a:pt x="7367" y="22976"/>
                      <a:pt x="7515" y="23543"/>
                      <a:pt x="7482" y="24169"/>
                    </a:cubicBezTo>
                    <a:cubicBezTo>
                      <a:pt x="7482" y="24188"/>
                      <a:pt x="7496" y="24198"/>
                      <a:pt x="7509" y="24198"/>
                    </a:cubicBezTo>
                    <a:cubicBezTo>
                      <a:pt x="7519" y="24198"/>
                      <a:pt x="7529" y="24192"/>
                      <a:pt x="7531" y="24180"/>
                    </a:cubicBezTo>
                    <a:cubicBezTo>
                      <a:pt x="7624" y="23412"/>
                      <a:pt x="7422" y="22693"/>
                      <a:pt x="7095" y="22006"/>
                    </a:cubicBezTo>
                    <a:cubicBezTo>
                      <a:pt x="6904" y="21598"/>
                      <a:pt x="6697" y="21194"/>
                      <a:pt x="6507" y="20786"/>
                    </a:cubicBezTo>
                    <a:cubicBezTo>
                      <a:pt x="6321" y="20399"/>
                      <a:pt x="6038" y="19930"/>
                      <a:pt x="6163" y="19489"/>
                    </a:cubicBezTo>
                    <a:cubicBezTo>
                      <a:pt x="6169" y="19462"/>
                      <a:pt x="6152" y="19440"/>
                      <a:pt x="6125" y="19440"/>
                    </a:cubicBezTo>
                    <a:cubicBezTo>
                      <a:pt x="6299" y="19265"/>
                      <a:pt x="6463" y="19080"/>
                      <a:pt x="6708" y="18993"/>
                    </a:cubicBezTo>
                    <a:lnTo>
                      <a:pt x="6708" y="18993"/>
                    </a:lnTo>
                    <a:cubicBezTo>
                      <a:pt x="6708" y="19047"/>
                      <a:pt x="6703" y="19102"/>
                      <a:pt x="6697" y="19162"/>
                    </a:cubicBezTo>
                    <a:cubicBezTo>
                      <a:pt x="6686" y="19320"/>
                      <a:pt x="6708" y="19718"/>
                      <a:pt x="6616" y="19859"/>
                    </a:cubicBezTo>
                    <a:cubicBezTo>
                      <a:pt x="6603" y="19875"/>
                      <a:pt x="6615" y="19895"/>
                      <a:pt x="6629" y="19895"/>
                    </a:cubicBezTo>
                    <a:cubicBezTo>
                      <a:pt x="6634" y="19895"/>
                      <a:pt x="6639" y="19892"/>
                      <a:pt x="6643" y="19887"/>
                    </a:cubicBezTo>
                    <a:cubicBezTo>
                      <a:pt x="6801" y="19680"/>
                      <a:pt x="6757" y="19282"/>
                      <a:pt x="6779" y="19031"/>
                    </a:cubicBezTo>
                    <a:cubicBezTo>
                      <a:pt x="6801" y="18786"/>
                      <a:pt x="6795" y="18546"/>
                      <a:pt x="6795" y="18306"/>
                    </a:cubicBezTo>
                    <a:cubicBezTo>
                      <a:pt x="6844" y="18295"/>
                      <a:pt x="6833" y="18219"/>
                      <a:pt x="6795" y="18208"/>
                    </a:cubicBezTo>
                    <a:cubicBezTo>
                      <a:pt x="6795" y="18045"/>
                      <a:pt x="6801" y="17881"/>
                      <a:pt x="6817" y="17718"/>
                    </a:cubicBezTo>
                    <a:cubicBezTo>
                      <a:pt x="6899" y="16922"/>
                      <a:pt x="7509" y="16421"/>
                      <a:pt x="8125" y="15996"/>
                    </a:cubicBezTo>
                    <a:lnTo>
                      <a:pt x="8125" y="16574"/>
                    </a:lnTo>
                    <a:cubicBezTo>
                      <a:pt x="7504" y="17304"/>
                      <a:pt x="7373" y="18399"/>
                      <a:pt x="7749" y="19276"/>
                    </a:cubicBezTo>
                    <a:cubicBezTo>
                      <a:pt x="7753" y="19286"/>
                      <a:pt x="7761" y="19290"/>
                      <a:pt x="7769" y="19290"/>
                    </a:cubicBezTo>
                    <a:cubicBezTo>
                      <a:pt x="7784" y="19290"/>
                      <a:pt x="7799" y="19277"/>
                      <a:pt x="7793" y="19260"/>
                    </a:cubicBezTo>
                    <a:cubicBezTo>
                      <a:pt x="7607" y="18802"/>
                      <a:pt x="7591" y="18339"/>
                      <a:pt x="7656" y="17854"/>
                    </a:cubicBezTo>
                    <a:cubicBezTo>
                      <a:pt x="7711" y="17407"/>
                      <a:pt x="7896" y="17075"/>
                      <a:pt x="8125" y="16721"/>
                    </a:cubicBezTo>
                    <a:cubicBezTo>
                      <a:pt x="8130" y="17761"/>
                      <a:pt x="8147" y="18808"/>
                      <a:pt x="8179" y="19848"/>
                    </a:cubicBezTo>
                    <a:cubicBezTo>
                      <a:pt x="8179" y="19856"/>
                      <a:pt x="8183" y="19859"/>
                      <a:pt x="8186" y="19859"/>
                    </a:cubicBezTo>
                    <a:cubicBezTo>
                      <a:pt x="8191" y="19859"/>
                      <a:pt x="8196" y="19854"/>
                      <a:pt x="8196" y="19848"/>
                    </a:cubicBezTo>
                    <a:cubicBezTo>
                      <a:pt x="8239" y="18541"/>
                      <a:pt x="8250" y="17227"/>
                      <a:pt x="8250" y="15914"/>
                    </a:cubicBezTo>
                    <a:lnTo>
                      <a:pt x="8283" y="15892"/>
                    </a:lnTo>
                    <a:cubicBezTo>
                      <a:pt x="8312" y="15873"/>
                      <a:pt x="8289" y="15831"/>
                      <a:pt x="8260" y="15831"/>
                    </a:cubicBezTo>
                    <a:cubicBezTo>
                      <a:pt x="8257" y="15831"/>
                      <a:pt x="8253" y="15831"/>
                      <a:pt x="8250" y="15833"/>
                    </a:cubicBezTo>
                    <a:cubicBezTo>
                      <a:pt x="8250" y="14274"/>
                      <a:pt x="8234" y="12716"/>
                      <a:pt x="8234" y="11157"/>
                    </a:cubicBezTo>
                    <a:cubicBezTo>
                      <a:pt x="8239" y="11146"/>
                      <a:pt x="8239" y="11136"/>
                      <a:pt x="8234" y="11125"/>
                    </a:cubicBezTo>
                    <a:lnTo>
                      <a:pt x="8234" y="10558"/>
                    </a:lnTo>
                    <a:lnTo>
                      <a:pt x="8239" y="8891"/>
                    </a:lnTo>
                    <a:lnTo>
                      <a:pt x="8239" y="8885"/>
                    </a:lnTo>
                    <a:lnTo>
                      <a:pt x="8239" y="7861"/>
                    </a:lnTo>
                    <a:cubicBezTo>
                      <a:pt x="8239" y="7855"/>
                      <a:pt x="8239" y="7844"/>
                      <a:pt x="8239" y="7839"/>
                    </a:cubicBezTo>
                    <a:lnTo>
                      <a:pt x="8239" y="6144"/>
                    </a:lnTo>
                    <a:lnTo>
                      <a:pt x="8250" y="6133"/>
                    </a:lnTo>
                    <a:cubicBezTo>
                      <a:pt x="8272" y="6106"/>
                      <a:pt x="8272" y="6068"/>
                      <a:pt x="8245" y="6041"/>
                    </a:cubicBezTo>
                    <a:lnTo>
                      <a:pt x="8245" y="5855"/>
                    </a:lnTo>
                    <a:cubicBezTo>
                      <a:pt x="8256" y="5736"/>
                      <a:pt x="8261" y="5610"/>
                      <a:pt x="8261" y="5485"/>
                    </a:cubicBezTo>
                    <a:cubicBezTo>
                      <a:pt x="8288" y="5452"/>
                      <a:pt x="8321" y="5414"/>
                      <a:pt x="8348" y="5381"/>
                    </a:cubicBezTo>
                    <a:cubicBezTo>
                      <a:pt x="8381" y="5335"/>
                      <a:pt x="8339" y="5277"/>
                      <a:pt x="8289" y="5277"/>
                    </a:cubicBezTo>
                    <a:cubicBezTo>
                      <a:pt x="8280" y="5277"/>
                      <a:pt x="8270" y="5279"/>
                      <a:pt x="8261" y="5283"/>
                    </a:cubicBezTo>
                    <a:cubicBezTo>
                      <a:pt x="8277" y="3910"/>
                      <a:pt x="8321" y="1376"/>
                      <a:pt x="8212" y="9"/>
                    </a:cubicBezTo>
                    <a:cubicBezTo>
                      <a:pt x="8212" y="3"/>
                      <a:pt x="8207" y="1"/>
                      <a:pt x="8201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2" name="Google Shape;9462;p75"/>
              <p:cNvSpPr/>
              <p:nvPr/>
            </p:nvSpPr>
            <p:spPr>
              <a:xfrm>
                <a:off x="3743006" y="3319684"/>
                <a:ext cx="223333" cy="1054621"/>
              </a:xfrm>
              <a:custGeom>
                <a:avLst/>
                <a:gdLst/>
                <a:ahLst/>
                <a:cxnLst/>
                <a:rect l="l" t="t" r="r" b="b"/>
                <a:pathLst>
                  <a:path w="8837" h="41730" extrusionOk="0">
                    <a:moveTo>
                      <a:pt x="285" y="3048"/>
                    </a:moveTo>
                    <a:cubicBezTo>
                      <a:pt x="536" y="3151"/>
                      <a:pt x="759" y="3309"/>
                      <a:pt x="950" y="3505"/>
                    </a:cubicBezTo>
                    <a:cubicBezTo>
                      <a:pt x="1010" y="3571"/>
                      <a:pt x="1076" y="3636"/>
                      <a:pt x="1146" y="3691"/>
                    </a:cubicBezTo>
                    <a:cubicBezTo>
                      <a:pt x="1105" y="3696"/>
                      <a:pt x="1064" y="3698"/>
                      <a:pt x="1023" y="3698"/>
                    </a:cubicBezTo>
                    <a:cubicBezTo>
                      <a:pt x="774" y="3698"/>
                      <a:pt x="534" y="3610"/>
                      <a:pt x="285" y="3587"/>
                    </a:cubicBezTo>
                    <a:lnTo>
                      <a:pt x="285" y="3582"/>
                    </a:lnTo>
                    <a:lnTo>
                      <a:pt x="285" y="3048"/>
                    </a:lnTo>
                    <a:close/>
                    <a:moveTo>
                      <a:pt x="5358" y="11107"/>
                    </a:moveTo>
                    <a:lnTo>
                      <a:pt x="5358" y="11107"/>
                    </a:lnTo>
                    <a:cubicBezTo>
                      <a:pt x="5674" y="11428"/>
                      <a:pt x="5996" y="11755"/>
                      <a:pt x="6214" y="12142"/>
                    </a:cubicBezTo>
                    <a:cubicBezTo>
                      <a:pt x="6410" y="12502"/>
                      <a:pt x="6552" y="12888"/>
                      <a:pt x="6633" y="13286"/>
                    </a:cubicBezTo>
                    <a:cubicBezTo>
                      <a:pt x="6584" y="13232"/>
                      <a:pt x="6535" y="13177"/>
                      <a:pt x="6475" y="13134"/>
                    </a:cubicBezTo>
                    <a:cubicBezTo>
                      <a:pt x="6388" y="13074"/>
                      <a:pt x="6296" y="13025"/>
                      <a:pt x="6192" y="12987"/>
                    </a:cubicBezTo>
                    <a:cubicBezTo>
                      <a:pt x="6023" y="12932"/>
                      <a:pt x="5920" y="12829"/>
                      <a:pt x="5789" y="12714"/>
                    </a:cubicBezTo>
                    <a:cubicBezTo>
                      <a:pt x="5789" y="12589"/>
                      <a:pt x="5800" y="12463"/>
                      <a:pt x="5822" y="12344"/>
                    </a:cubicBezTo>
                    <a:cubicBezTo>
                      <a:pt x="5822" y="12338"/>
                      <a:pt x="5822" y="12333"/>
                      <a:pt x="5822" y="12333"/>
                    </a:cubicBezTo>
                    <a:cubicBezTo>
                      <a:pt x="5914" y="12447"/>
                      <a:pt x="6023" y="12556"/>
                      <a:pt x="6143" y="12638"/>
                    </a:cubicBezTo>
                    <a:cubicBezTo>
                      <a:pt x="6145" y="12639"/>
                      <a:pt x="6147" y="12639"/>
                      <a:pt x="6149" y="12639"/>
                    </a:cubicBezTo>
                    <a:cubicBezTo>
                      <a:pt x="6157" y="12639"/>
                      <a:pt x="6164" y="12630"/>
                      <a:pt x="6159" y="12621"/>
                    </a:cubicBezTo>
                    <a:cubicBezTo>
                      <a:pt x="5947" y="12425"/>
                      <a:pt x="5832" y="12147"/>
                      <a:pt x="5696" y="11902"/>
                    </a:cubicBezTo>
                    <a:cubicBezTo>
                      <a:pt x="5549" y="11652"/>
                      <a:pt x="5435" y="11385"/>
                      <a:pt x="5358" y="11107"/>
                    </a:cubicBezTo>
                    <a:close/>
                    <a:moveTo>
                      <a:pt x="258" y="13264"/>
                    </a:moveTo>
                    <a:cubicBezTo>
                      <a:pt x="503" y="13412"/>
                      <a:pt x="792" y="13466"/>
                      <a:pt x="1037" y="13608"/>
                    </a:cubicBezTo>
                    <a:cubicBezTo>
                      <a:pt x="1217" y="13717"/>
                      <a:pt x="1343" y="13864"/>
                      <a:pt x="1479" y="14011"/>
                    </a:cubicBezTo>
                    <a:cubicBezTo>
                      <a:pt x="1435" y="14000"/>
                      <a:pt x="1386" y="14000"/>
                      <a:pt x="1343" y="14000"/>
                    </a:cubicBezTo>
                    <a:cubicBezTo>
                      <a:pt x="999" y="14005"/>
                      <a:pt x="847" y="14174"/>
                      <a:pt x="580" y="14332"/>
                    </a:cubicBezTo>
                    <a:cubicBezTo>
                      <a:pt x="492" y="14278"/>
                      <a:pt x="405" y="14213"/>
                      <a:pt x="329" y="14142"/>
                    </a:cubicBezTo>
                    <a:cubicBezTo>
                      <a:pt x="317" y="14129"/>
                      <a:pt x="298" y="14123"/>
                      <a:pt x="281" y="14123"/>
                    </a:cubicBezTo>
                    <a:cubicBezTo>
                      <a:pt x="275" y="14123"/>
                      <a:pt x="269" y="14124"/>
                      <a:pt x="264" y="14125"/>
                    </a:cubicBezTo>
                    <a:cubicBezTo>
                      <a:pt x="264" y="13837"/>
                      <a:pt x="258" y="13548"/>
                      <a:pt x="258" y="13264"/>
                    </a:cubicBezTo>
                    <a:close/>
                    <a:moveTo>
                      <a:pt x="5495" y="11799"/>
                    </a:moveTo>
                    <a:lnTo>
                      <a:pt x="5495" y="11799"/>
                    </a:lnTo>
                    <a:cubicBezTo>
                      <a:pt x="5582" y="11978"/>
                      <a:pt x="5680" y="12147"/>
                      <a:pt x="5800" y="12305"/>
                    </a:cubicBezTo>
                    <a:cubicBezTo>
                      <a:pt x="5791" y="12300"/>
                      <a:pt x="5782" y="12298"/>
                      <a:pt x="5774" y="12298"/>
                    </a:cubicBezTo>
                    <a:cubicBezTo>
                      <a:pt x="5757" y="12298"/>
                      <a:pt x="5742" y="12309"/>
                      <a:pt x="5734" y="12327"/>
                    </a:cubicBezTo>
                    <a:cubicBezTo>
                      <a:pt x="5593" y="12905"/>
                      <a:pt x="5800" y="13417"/>
                      <a:pt x="6012" y="13956"/>
                    </a:cubicBezTo>
                    <a:cubicBezTo>
                      <a:pt x="6159" y="14332"/>
                      <a:pt x="6312" y="14747"/>
                      <a:pt x="6236" y="15155"/>
                    </a:cubicBezTo>
                    <a:cubicBezTo>
                      <a:pt x="6198" y="15357"/>
                      <a:pt x="6083" y="15548"/>
                      <a:pt x="6023" y="15749"/>
                    </a:cubicBezTo>
                    <a:cubicBezTo>
                      <a:pt x="5985" y="15646"/>
                      <a:pt x="5952" y="15542"/>
                      <a:pt x="5914" y="15439"/>
                    </a:cubicBezTo>
                    <a:cubicBezTo>
                      <a:pt x="5707" y="14817"/>
                      <a:pt x="5604" y="14153"/>
                      <a:pt x="5533" y="13504"/>
                    </a:cubicBezTo>
                    <a:cubicBezTo>
                      <a:pt x="5500" y="13166"/>
                      <a:pt x="5424" y="12801"/>
                      <a:pt x="5456" y="12469"/>
                    </a:cubicBezTo>
                    <a:cubicBezTo>
                      <a:pt x="5484" y="12245"/>
                      <a:pt x="5500" y="12022"/>
                      <a:pt x="5495" y="11799"/>
                    </a:cubicBezTo>
                    <a:close/>
                    <a:moveTo>
                      <a:pt x="269" y="14998"/>
                    </a:moveTo>
                    <a:cubicBezTo>
                      <a:pt x="1178" y="16042"/>
                      <a:pt x="2313" y="17011"/>
                      <a:pt x="2519" y="18419"/>
                    </a:cubicBezTo>
                    <a:cubicBezTo>
                      <a:pt x="2449" y="18376"/>
                      <a:pt x="2372" y="18337"/>
                      <a:pt x="2296" y="18310"/>
                    </a:cubicBezTo>
                    <a:cubicBezTo>
                      <a:pt x="2105" y="18239"/>
                      <a:pt x="1942" y="18239"/>
                      <a:pt x="1757" y="18207"/>
                    </a:cubicBezTo>
                    <a:cubicBezTo>
                      <a:pt x="1757" y="17869"/>
                      <a:pt x="1740" y="17520"/>
                      <a:pt x="1593" y="17209"/>
                    </a:cubicBezTo>
                    <a:cubicBezTo>
                      <a:pt x="1315" y="16626"/>
                      <a:pt x="814" y="16250"/>
                      <a:pt x="269" y="15902"/>
                    </a:cubicBezTo>
                    <a:cubicBezTo>
                      <a:pt x="269" y="15604"/>
                      <a:pt x="269" y="15301"/>
                      <a:pt x="269" y="14998"/>
                    </a:cubicBezTo>
                    <a:close/>
                    <a:moveTo>
                      <a:pt x="5800" y="12899"/>
                    </a:moveTo>
                    <a:lnTo>
                      <a:pt x="5800" y="12899"/>
                    </a:lnTo>
                    <a:cubicBezTo>
                      <a:pt x="5838" y="12937"/>
                      <a:pt x="5887" y="12976"/>
                      <a:pt x="5936" y="13008"/>
                    </a:cubicBezTo>
                    <a:cubicBezTo>
                      <a:pt x="6056" y="13079"/>
                      <a:pt x="6219" y="13106"/>
                      <a:pt x="6328" y="13183"/>
                    </a:cubicBezTo>
                    <a:cubicBezTo>
                      <a:pt x="6541" y="13341"/>
                      <a:pt x="6693" y="13559"/>
                      <a:pt x="6775" y="13809"/>
                    </a:cubicBezTo>
                    <a:cubicBezTo>
                      <a:pt x="6944" y="14316"/>
                      <a:pt x="6955" y="14850"/>
                      <a:pt x="6977" y="15379"/>
                    </a:cubicBezTo>
                    <a:cubicBezTo>
                      <a:pt x="7009" y="16087"/>
                      <a:pt x="7031" y="16795"/>
                      <a:pt x="7075" y="17504"/>
                    </a:cubicBezTo>
                    <a:cubicBezTo>
                      <a:pt x="7113" y="18070"/>
                      <a:pt x="7020" y="18664"/>
                      <a:pt x="7097" y="19231"/>
                    </a:cubicBezTo>
                    <a:cubicBezTo>
                      <a:pt x="7004" y="19187"/>
                      <a:pt x="6917" y="19122"/>
                      <a:pt x="6846" y="19051"/>
                    </a:cubicBezTo>
                    <a:cubicBezTo>
                      <a:pt x="6813" y="18953"/>
                      <a:pt x="6791" y="18855"/>
                      <a:pt x="6770" y="18752"/>
                    </a:cubicBezTo>
                    <a:cubicBezTo>
                      <a:pt x="6764" y="18185"/>
                      <a:pt x="6677" y="17618"/>
                      <a:pt x="6514" y="17073"/>
                    </a:cubicBezTo>
                    <a:cubicBezTo>
                      <a:pt x="6388" y="16654"/>
                      <a:pt x="6219" y="16261"/>
                      <a:pt x="6067" y="15853"/>
                    </a:cubicBezTo>
                    <a:cubicBezTo>
                      <a:pt x="6116" y="15618"/>
                      <a:pt x="6285" y="15406"/>
                      <a:pt x="6307" y="15161"/>
                    </a:cubicBezTo>
                    <a:cubicBezTo>
                      <a:pt x="6334" y="14872"/>
                      <a:pt x="6301" y="14578"/>
                      <a:pt x="6208" y="14305"/>
                    </a:cubicBezTo>
                    <a:cubicBezTo>
                      <a:pt x="6045" y="13809"/>
                      <a:pt x="5843" y="13379"/>
                      <a:pt x="5800" y="12899"/>
                    </a:cubicBezTo>
                    <a:close/>
                    <a:moveTo>
                      <a:pt x="4410" y="37251"/>
                    </a:moveTo>
                    <a:lnTo>
                      <a:pt x="4410" y="37251"/>
                    </a:lnTo>
                    <a:cubicBezTo>
                      <a:pt x="4399" y="37578"/>
                      <a:pt x="4448" y="37899"/>
                      <a:pt x="4541" y="38210"/>
                    </a:cubicBezTo>
                    <a:lnTo>
                      <a:pt x="4541" y="38204"/>
                    </a:lnTo>
                    <a:cubicBezTo>
                      <a:pt x="4596" y="38390"/>
                      <a:pt x="4666" y="38564"/>
                      <a:pt x="4743" y="38738"/>
                    </a:cubicBezTo>
                    <a:cubicBezTo>
                      <a:pt x="4726" y="39272"/>
                      <a:pt x="4666" y="39801"/>
                      <a:pt x="4748" y="40335"/>
                    </a:cubicBezTo>
                    <a:cubicBezTo>
                      <a:pt x="4748" y="40345"/>
                      <a:pt x="4754" y="40349"/>
                      <a:pt x="4761" y="40349"/>
                    </a:cubicBezTo>
                    <a:cubicBezTo>
                      <a:pt x="4769" y="40349"/>
                      <a:pt x="4778" y="40342"/>
                      <a:pt x="4775" y="40329"/>
                    </a:cubicBezTo>
                    <a:cubicBezTo>
                      <a:pt x="4726" y="39850"/>
                      <a:pt x="4797" y="39376"/>
                      <a:pt x="4819" y="38896"/>
                    </a:cubicBezTo>
                    <a:cubicBezTo>
                      <a:pt x="4972" y="39207"/>
                      <a:pt x="5157" y="39507"/>
                      <a:pt x="5358" y="39795"/>
                    </a:cubicBezTo>
                    <a:cubicBezTo>
                      <a:pt x="5348" y="40068"/>
                      <a:pt x="5342" y="40362"/>
                      <a:pt x="5446" y="40618"/>
                    </a:cubicBezTo>
                    <a:cubicBezTo>
                      <a:pt x="5506" y="40771"/>
                      <a:pt x="5582" y="40918"/>
                      <a:pt x="5658" y="41060"/>
                    </a:cubicBezTo>
                    <a:cubicBezTo>
                      <a:pt x="5277" y="41032"/>
                      <a:pt x="4754" y="40869"/>
                      <a:pt x="4508" y="40602"/>
                    </a:cubicBezTo>
                    <a:cubicBezTo>
                      <a:pt x="4263" y="40340"/>
                      <a:pt x="4203" y="40013"/>
                      <a:pt x="4176" y="39681"/>
                    </a:cubicBezTo>
                    <a:cubicBezTo>
                      <a:pt x="4132" y="39087"/>
                      <a:pt x="4345" y="38477"/>
                      <a:pt x="3974" y="37954"/>
                    </a:cubicBezTo>
                    <a:cubicBezTo>
                      <a:pt x="4034" y="37774"/>
                      <a:pt x="4132" y="37605"/>
                      <a:pt x="4258" y="37463"/>
                    </a:cubicBezTo>
                    <a:cubicBezTo>
                      <a:pt x="4318" y="37403"/>
                      <a:pt x="4372" y="37333"/>
                      <a:pt x="4410" y="37251"/>
                    </a:cubicBezTo>
                    <a:close/>
                    <a:moveTo>
                      <a:pt x="195" y="0"/>
                    </a:moveTo>
                    <a:cubicBezTo>
                      <a:pt x="187" y="0"/>
                      <a:pt x="179" y="4"/>
                      <a:pt x="176" y="13"/>
                    </a:cubicBezTo>
                    <a:cubicBezTo>
                      <a:pt x="67" y="1375"/>
                      <a:pt x="111" y="3914"/>
                      <a:pt x="127" y="5287"/>
                    </a:cubicBezTo>
                    <a:cubicBezTo>
                      <a:pt x="117" y="5280"/>
                      <a:pt x="106" y="5277"/>
                      <a:pt x="95" y="5277"/>
                    </a:cubicBezTo>
                    <a:cubicBezTo>
                      <a:pt x="47" y="5277"/>
                      <a:pt x="0" y="5336"/>
                      <a:pt x="40" y="5385"/>
                    </a:cubicBezTo>
                    <a:cubicBezTo>
                      <a:pt x="67" y="5418"/>
                      <a:pt x="100" y="5451"/>
                      <a:pt x="133" y="5483"/>
                    </a:cubicBezTo>
                    <a:cubicBezTo>
                      <a:pt x="144" y="5592"/>
                      <a:pt x="144" y="5718"/>
                      <a:pt x="144" y="5837"/>
                    </a:cubicBezTo>
                    <a:lnTo>
                      <a:pt x="144" y="6028"/>
                    </a:lnTo>
                    <a:cubicBezTo>
                      <a:pt x="116" y="6055"/>
                      <a:pt x="111" y="6094"/>
                      <a:pt x="133" y="6121"/>
                    </a:cubicBezTo>
                    <a:lnTo>
                      <a:pt x="144" y="6132"/>
                    </a:lnTo>
                    <a:lnTo>
                      <a:pt x="149" y="7826"/>
                    </a:lnTo>
                    <a:cubicBezTo>
                      <a:pt x="144" y="7832"/>
                      <a:pt x="144" y="7843"/>
                      <a:pt x="149" y="7848"/>
                    </a:cubicBezTo>
                    <a:lnTo>
                      <a:pt x="149" y="8873"/>
                    </a:lnTo>
                    <a:lnTo>
                      <a:pt x="149" y="8878"/>
                    </a:lnTo>
                    <a:cubicBezTo>
                      <a:pt x="149" y="9434"/>
                      <a:pt x="149" y="9990"/>
                      <a:pt x="155" y="10545"/>
                    </a:cubicBezTo>
                    <a:lnTo>
                      <a:pt x="155" y="11112"/>
                    </a:lnTo>
                    <a:cubicBezTo>
                      <a:pt x="149" y="11123"/>
                      <a:pt x="149" y="11134"/>
                      <a:pt x="155" y="11145"/>
                    </a:cubicBezTo>
                    <a:cubicBezTo>
                      <a:pt x="155" y="12703"/>
                      <a:pt x="133" y="14262"/>
                      <a:pt x="133" y="15820"/>
                    </a:cubicBezTo>
                    <a:cubicBezTo>
                      <a:pt x="130" y="15819"/>
                      <a:pt x="126" y="15818"/>
                      <a:pt x="123" y="15818"/>
                    </a:cubicBezTo>
                    <a:cubicBezTo>
                      <a:pt x="94" y="15818"/>
                      <a:pt x="71" y="15860"/>
                      <a:pt x="100" y="15880"/>
                    </a:cubicBezTo>
                    <a:lnTo>
                      <a:pt x="133" y="15902"/>
                    </a:lnTo>
                    <a:cubicBezTo>
                      <a:pt x="133" y="17215"/>
                      <a:pt x="149" y="18528"/>
                      <a:pt x="187" y="19836"/>
                    </a:cubicBezTo>
                    <a:cubicBezTo>
                      <a:pt x="187" y="19842"/>
                      <a:pt x="194" y="19846"/>
                      <a:pt x="200" y="19846"/>
                    </a:cubicBezTo>
                    <a:cubicBezTo>
                      <a:pt x="205" y="19846"/>
                      <a:pt x="209" y="19843"/>
                      <a:pt x="209" y="19836"/>
                    </a:cubicBezTo>
                    <a:cubicBezTo>
                      <a:pt x="247" y="18795"/>
                      <a:pt x="258" y="17749"/>
                      <a:pt x="264" y="16708"/>
                    </a:cubicBezTo>
                    <a:cubicBezTo>
                      <a:pt x="509" y="17062"/>
                      <a:pt x="705" y="17395"/>
                      <a:pt x="759" y="17842"/>
                    </a:cubicBezTo>
                    <a:cubicBezTo>
                      <a:pt x="830" y="18321"/>
                      <a:pt x="814" y="18790"/>
                      <a:pt x="618" y="19247"/>
                    </a:cubicBezTo>
                    <a:cubicBezTo>
                      <a:pt x="611" y="19265"/>
                      <a:pt x="626" y="19278"/>
                      <a:pt x="642" y="19278"/>
                    </a:cubicBezTo>
                    <a:cubicBezTo>
                      <a:pt x="651" y="19278"/>
                      <a:pt x="661" y="19274"/>
                      <a:pt x="667" y="19264"/>
                    </a:cubicBezTo>
                    <a:cubicBezTo>
                      <a:pt x="1059" y="18386"/>
                      <a:pt x="923" y="17286"/>
                      <a:pt x="269" y="16561"/>
                    </a:cubicBezTo>
                    <a:lnTo>
                      <a:pt x="269" y="15983"/>
                    </a:lnTo>
                    <a:cubicBezTo>
                      <a:pt x="917" y="16403"/>
                      <a:pt x="1560" y="16910"/>
                      <a:pt x="1648" y="17705"/>
                    </a:cubicBezTo>
                    <a:cubicBezTo>
                      <a:pt x="1664" y="17869"/>
                      <a:pt x="1669" y="18032"/>
                      <a:pt x="1664" y="18196"/>
                    </a:cubicBezTo>
                    <a:cubicBezTo>
                      <a:pt x="1626" y="18207"/>
                      <a:pt x="1615" y="18283"/>
                      <a:pt x="1664" y="18294"/>
                    </a:cubicBezTo>
                    <a:cubicBezTo>
                      <a:pt x="1659" y="18534"/>
                      <a:pt x="1664" y="18779"/>
                      <a:pt x="1680" y="19019"/>
                    </a:cubicBezTo>
                    <a:cubicBezTo>
                      <a:pt x="1708" y="19269"/>
                      <a:pt x="1664" y="19667"/>
                      <a:pt x="1827" y="19874"/>
                    </a:cubicBezTo>
                    <a:cubicBezTo>
                      <a:pt x="1832" y="19880"/>
                      <a:pt x="1837" y="19882"/>
                      <a:pt x="1842" y="19882"/>
                    </a:cubicBezTo>
                    <a:cubicBezTo>
                      <a:pt x="1857" y="19882"/>
                      <a:pt x="1872" y="19863"/>
                      <a:pt x="1860" y="19847"/>
                    </a:cubicBezTo>
                    <a:cubicBezTo>
                      <a:pt x="1757" y="19700"/>
                      <a:pt x="1784" y="19307"/>
                      <a:pt x="1773" y="19144"/>
                    </a:cubicBezTo>
                    <a:cubicBezTo>
                      <a:pt x="1768" y="19089"/>
                      <a:pt x="1768" y="19035"/>
                      <a:pt x="1762" y="18980"/>
                    </a:cubicBezTo>
                    <a:lnTo>
                      <a:pt x="1762" y="18980"/>
                    </a:lnTo>
                    <a:cubicBezTo>
                      <a:pt x="2018" y="19068"/>
                      <a:pt x="2193" y="19253"/>
                      <a:pt x="2378" y="19427"/>
                    </a:cubicBezTo>
                    <a:cubicBezTo>
                      <a:pt x="2351" y="19427"/>
                      <a:pt x="2329" y="19449"/>
                      <a:pt x="2334" y="19471"/>
                    </a:cubicBezTo>
                    <a:cubicBezTo>
                      <a:pt x="2465" y="19918"/>
                      <a:pt x="2171" y="20386"/>
                      <a:pt x="1975" y="20773"/>
                    </a:cubicBezTo>
                    <a:cubicBezTo>
                      <a:pt x="1773" y="21182"/>
                      <a:pt x="1555" y="21585"/>
                      <a:pt x="1353" y="21994"/>
                    </a:cubicBezTo>
                    <a:cubicBezTo>
                      <a:pt x="1010" y="22680"/>
                      <a:pt x="798" y="23400"/>
                      <a:pt x="896" y="24168"/>
                    </a:cubicBezTo>
                    <a:cubicBezTo>
                      <a:pt x="896" y="24180"/>
                      <a:pt x="905" y="24185"/>
                      <a:pt x="915" y="24185"/>
                    </a:cubicBezTo>
                    <a:cubicBezTo>
                      <a:pt x="929" y="24185"/>
                      <a:pt x="945" y="24175"/>
                      <a:pt x="945" y="24157"/>
                    </a:cubicBezTo>
                    <a:cubicBezTo>
                      <a:pt x="912" y="23530"/>
                      <a:pt x="1070" y="22964"/>
                      <a:pt x="1304" y="22413"/>
                    </a:cubicBezTo>
                    <a:cubicBezTo>
                      <a:pt x="1370" y="22762"/>
                      <a:pt x="1544" y="23067"/>
                      <a:pt x="1659" y="23400"/>
                    </a:cubicBezTo>
                    <a:cubicBezTo>
                      <a:pt x="1822" y="23857"/>
                      <a:pt x="1773" y="24310"/>
                      <a:pt x="1669" y="24778"/>
                    </a:cubicBezTo>
                    <a:cubicBezTo>
                      <a:pt x="1663" y="24794"/>
                      <a:pt x="1682" y="24805"/>
                      <a:pt x="1699" y="24805"/>
                    </a:cubicBezTo>
                    <a:cubicBezTo>
                      <a:pt x="1711" y="24805"/>
                      <a:pt x="1722" y="24800"/>
                      <a:pt x="1724" y="24789"/>
                    </a:cubicBezTo>
                    <a:cubicBezTo>
                      <a:pt x="1817" y="24413"/>
                      <a:pt x="1909" y="23977"/>
                      <a:pt x="1811" y="23596"/>
                    </a:cubicBezTo>
                    <a:cubicBezTo>
                      <a:pt x="1697" y="23171"/>
                      <a:pt x="1479" y="22784"/>
                      <a:pt x="1375" y="22359"/>
                    </a:cubicBezTo>
                    <a:cubicBezTo>
                      <a:pt x="1370" y="22342"/>
                      <a:pt x="1359" y="22332"/>
                      <a:pt x="1343" y="22326"/>
                    </a:cubicBezTo>
                    <a:cubicBezTo>
                      <a:pt x="1462" y="22054"/>
                      <a:pt x="1604" y="21781"/>
                      <a:pt x="1746" y="21509"/>
                    </a:cubicBezTo>
                    <a:cubicBezTo>
                      <a:pt x="1773" y="21950"/>
                      <a:pt x="1996" y="22381"/>
                      <a:pt x="2029" y="22822"/>
                    </a:cubicBezTo>
                    <a:cubicBezTo>
                      <a:pt x="2029" y="22838"/>
                      <a:pt x="2044" y="22846"/>
                      <a:pt x="2059" y="22846"/>
                    </a:cubicBezTo>
                    <a:cubicBezTo>
                      <a:pt x="2074" y="22846"/>
                      <a:pt x="2089" y="22838"/>
                      <a:pt x="2089" y="22822"/>
                    </a:cubicBezTo>
                    <a:cubicBezTo>
                      <a:pt x="2073" y="22310"/>
                      <a:pt x="1877" y="21830"/>
                      <a:pt x="1855" y="21318"/>
                    </a:cubicBezTo>
                    <a:cubicBezTo>
                      <a:pt x="2056" y="20953"/>
                      <a:pt x="2231" y="20582"/>
                      <a:pt x="2378" y="20196"/>
                    </a:cubicBezTo>
                    <a:cubicBezTo>
                      <a:pt x="2465" y="19950"/>
                      <a:pt x="2519" y="19716"/>
                      <a:pt x="2421" y="19476"/>
                    </a:cubicBezTo>
                    <a:lnTo>
                      <a:pt x="2421" y="19476"/>
                    </a:lnTo>
                    <a:cubicBezTo>
                      <a:pt x="2536" y="19585"/>
                      <a:pt x="2667" y="19678"/>
                      <a:pt x="2808" y="19749"/>
                    </a:cubicBezTo>
                    <a:cubicBezTo>
                      <a:pt x="2797" y="19754"/>
                      <a:pt x="2792" y="19765"/>
                      <a:pt x="2797" y="19776"/>
                    </a:cubicBezTo>
                    <a:cubicBezTo>
                      <a:pt x="2852" y="20054"/>
                      <a:pt x="2895" y="20266"/>
                      <a:pt x="3043" y="20517"/>
                    </a:cubicBezTo>
                    <a:cubicBezTo>
                      <a:pt x="3075" y="20572"/>
                      <a:pt x="3113" y="20626"/>
                      <a:pt x="3157" y="20675"/>
                    </a:cubicBezTo>
                    <a:cubicBezTo>
                      <a:pt x="2454" y="21187"/>
                      <a:pt x="2797" y="22261"/>
                      <a:pt x="2318" y="22904"/>
                    </a:cubicBezTo>
                    <a:cubicBezTo>
                      <a:pt x="2301" y="22929"/>
                      <a:pt x="2323" y="22957"/>
                      <a:pt x="2346" y="22957"/>
                    </a:cubicBezTo>
                    <a:cubicBezTo>
                      <a:pt x="2353" y="22957"/>
                      <a:pt x="2360" y="22954"/>
                      <a:pt x="2367" y="22947"/>
                    </a:cubicBezTo>
                    <a:cubicBezTo>
                      <a:pt x="2650" y="22729"/>
                      <a:pt x="2732" y="22413"/>
                      <a:pt x="2770" y="22081"/>
                    </a:cubicBezTo>
                    <a:cubicBezTo>
                      <a:pt x="2939" y="22353"/>
                      <a:pt x="3157" y="22588"/>
                      <a:pt x="3244" y="22915"/>
                    </a:cubicBezTo>
                    <a:cubicBezTo>
                      <a:pt x="3359" y="23372"/>
                      <a:pt x="3397" y="23846"/>
                      <a:pt x="3348" y="24315"/>
                    </a:cubicBezTo>
                    <a:cubicBezTo>
                      <a:pt x="3271" y="25100"/>
                      <a:pt x="3075" y="25868"/>
                      <a:pt x="3048" y="26653"/>
                    </a:cubicBezTo>
                    <a:cubicBezTo>
                      <a:pt x="2983" y="26587"/>
                      <a:pt x="2917" y="26527"/>
                      <a:pt x="2846" y="26473"/>
                    </a:cubicBezTo>
                    <a:cubicBezTo>
                      <a:pt x="2716" y="26375"/>
                      <a:pt x="2585" y="26277"/>
                      <a:pt x="2460" y="26179"/>
                    </a:cubicBezTo>
                    <a:cubicBezTo>
                      <a:pt x="2628" y="25824"/>
                      <a:pt x="2678" y="25367"/>
                      <a:pt x="2650" y="24985"/>
                    </a:cubicBezTo>
                    <a:cubicBezTo>
                      <a:pt x="2612" y="24489"/>
                      <a:pt x="2345" y="24059"/>
                      <a:pt x="2307" y="23574"/>
                    </a:cubicBezTo>
                    <a:cubicBezTo>
                      <a:pt x="2307" y="23566"/>
                      <a:pt x="2297" y="23562"/>
                      <a:pt x="2288" y="23562"/>
                    </a:cubicBezTo>
                    <a:cubicBezTo>
                      <a:pt x="2278" y="23562"/>
                      <a:pt x="2269" y="23566"/>
                      <a:pt x="2269" y="23574"/>
                    </a:cubicBezTo>
                    <a:cubicBezTo>
                      <a:pt x="2258" y="23983"/>
                      <a:pt x="2470" y="24359"/>
                      <a:pt x="2509" y="24762"/>
                    </a:cubicBezTo>
                    <a:cubicBezTo>
                      <a:pt x="2552" y="25241"/>
                      <a:pt x="2427" y="25650"/>
                      <a:pt x="2372" y="26108"/>
                    </a:cubicBezTo>
                    <a:cubicBezTo>
                      <a:pt x="1871" y="25699"/>
                      <a:pt x="1462" y="25263"/>
                      <a:pt x="1370" y="24571"/>
                    </a:cubicBezTo>
                    <a:cubicBezTo>
                      <a:pt x="1367" y="24557"/>
                      <a:pt x="1358" y="24551"/>
                      <a:pt x="1347" y="24551"/>
                    </a:cubicBezTo>
                    <a:cubicBezTo>
                      <a:pt x="1332" y="24551"/>
                      <a:pt x="1315" y="24563"/>
                      <a:pt x="1315" y="24582"/>
                    </a:cubicBezTo>
                    <a:cubicBezTo>
                      <a:pt x="1353" y="25247"/>
                      <a:pt x="1724" y="25770"/>
                      <a:pt x="2258" y="26179"/>
                    </a:cubicBezTo>
                    <a:cubicBezTo>
                      <a:pt x="2514" y="26375"/>
                      <a:pt x="2776" y="26554"/>
                      <a:pt x="2999" y="26778"/>
                    </a:cubicBezTo>
                    <a:cubicBezTo>
                      <a:pt x="2732" y="27377"/>
                      <a:pt x="2786" y="28080"/>
                      <a:pt x="2885" y="28707"/>
                    </a:cubicBezTo>
                    <a:cubicBezTo>
                      <a:pt x="2939" y="29045"/>
                      <a:pt x="3026" y="29377"/>
                      <a:pt x="3113" y="29715"/>
                    </a:cubicBezTo>
                    <a:cubicBezTo>
                      <a:pt x="3111" y="29714"/>
                      <a:pt x="3108" y="29714"/>
                      <a:pt x="3105" y="29714"/>
                    </a:cubicBezTo>
                    <a:cubicBezTo>
                      <a:pt x="3086" y="29714"/>
                      <a:pt x="3069" y="29728"/>
                      <a:pt x="3064" y="29742"/>
                    </a:cubicBezTo>
                    <a:cubicBezTo>
                      <a:pt x="2928" y="30189"/>
                      <a:pt x="2618" y="30554"/>
                      <a:pt x="2541" y="31017"/>
                    </a:cubicBezTo>
                    <a:cubicBezTo>
                      <a:pt x="2378" y="31284"/>
                      <a:pt x="2220" y="31573"/>
                      <a:pt x="2214" y="31884"/>
                    </a:cubicBezTo>
                    <a:cubicBezTo>
                      <a:pt x="2209" y="32260"/>
                      <a:pt x="2318" y="32614"/>
                      <a:pt x="2383" y="32984"/>
                    </a:cubicBezTo>
                    <a:cubicBezTo>
                      <a:pt x="2383" y="32991"/>
                      <a:pt x="2387" y="32994"/>
                      <a:pt x="2392" y="32994"/>
                    </a:cubicBezTo>
                    <a:cubicBezTo>
                      <a:pt x="2398" y="32994"/>
                      <a:pt x="2405" y="32988"/>
                      <a:pt x="2405" y="32979"/>
                    </a:cubicBezTo>
                    <a:cubicBezTo>
                      <a:pt x="2389" y="32619"/>
                      <a:pt x="2242" y="32249"/>
                      <a:pt x="2285" y="31889"/>
                    </a:cubicBezTo>
                    <a:cubicBezTo>
                      <a:pt x="2323" y="31649"/>
                      <a:pt x="2405" y="31415"/>
                      <a:pt x="2525" y="31202"/>
                    </a:cubicBezTo>
                    <a:lnTo>
                      <a:pt x="2525" y="31202"/>
                    </a:lnTo>
                    <a:cubicBezTo>
                      <a:pt x="2503" y="31682"/>
                      <a:pt x="2623" y="32118"/>
                      <a:pt x="2841" y="32548"/>
                    </a:cubicBezTo>
                    <a:cubicBezTo>
                      <a:pt x="2843" y="32552"/>
                      <a:pt x="2845" y="32553"/>
                      <a:pt x="2848" y="32553"/>
                    </a:cubicBezTo>
                    <a:cubicBezTo>
                      <a:pt x="2854" y="32553"/>
                      <a:pt x="2861" y="32547"/>
                      <a:pt x="2857" y="32543"/>
                    </a:cubicBezTo>
                    <a:cubicBezTo>
                      <a:pt x="2661" y="32042"/>
                      <a:pt x="2530" y="31491"/>
                      <a:pt x="2656" y="30963"/>
                    </a:cubicBezTo>
                    <a:cubicBezTo>
                      <a:pt x="2656" y="30952"/>
                      <a:pt x="2656" y="30946"/>
                      <a:pt x="2656" y="30941"/>
                    </a:cubicBezTo>
                    <a:cubicBezTo>
                      <a:pt x="2667" y="30897"/>
                      <a:pt x="2678" y="30848"/>
                      <a:pt x="2694" y="30805"/>
                    </a:cubicBezTo>
                    <a:cubicBezTo>
                      <a:pt x="2721" y="30723"/>
                      <a:pt x="2759" y="30636"/>
                      <a:pt x="2803" y="30559"/>
                    </a:cubicBezTo>
                    <a:cubicBezTo>
                      <a:pt x="2879" y="31224"/>
                      <a:pt x="3228" y="31758"/>
                      <a:pt x="3528" y="32330"/>
                    </a:cubicBezTo>
                    <a:cubicBezTo>
                      <a:pt x="3524" y="32329"/>
                      <a:pt x="3520" y="32329"/>
                      <a:pt x="3516" y="32329"/>
                    </a:cubicBezTo>
                    <a:cubicBezTo>
                      <a:pt x="3499" y="32329"/>
                      <a:pt x="3483" y="32340"/>
                      <a:pt x="3479" y="32358"/>
                    </a:cubicBezTo>
                    <a:cubicBezTo>
                      <a:pt x="3391" y="32690"/>
                      <a:pt x="3266" y="33039"/>
                      <a:pt x="3255" y="33382"/>
                    </a:cubicBezTo>
                    <a:cubicBezTo>
                      <a:pt x="3250" y="33714"/>
                      <a:pt x="3288" y="34052"/>
                      <a:pt x="3375" y="34379"/>
                    </a:cubicBezTo>
                    <a:cubicBezTo>
                      <a:pt x="3484" y="34864"/>
                      <a:pt x="3751" y="35720"/>
                      <a:pt x="3380" y="36161"/>
                    </a:cubicBezTo>
                    <a:cubicBezTo>
                      <a:pt x="3369" y="36176"/>
                      <a:pt x="3382" y="36192"/>
                      <a:pt x="3398" y="36192"/>
                    </a:cubicBezTo>
                    <a:cubicBezTo>
                      <a:pt x="3405" y="36192"/>
                      <a:pt x="3412" y="36189"/>
                      <a:pt x="3419" y="36183"/>
                    </a:cubicBezTo>
                    <a:cubicBezTo>
                      <a:pt x="3707" y="35856"/>
                      <a:pt x="3637" y="35246"/>
                      <a:pt x="3566" y="34848"/>
                    </a:cubicBezTo>
                    <a:cubicBezTo>
                      <a:pt x="3484" y="34412"/>
                      <a:pt x="3326" y="33965"/>
                      <a:pt x="3348" y="33513"/>
                    </a:cubicBezTo>
                    <a:cubicBezTo>
                      <a:pt x="3364" y="33137"/>
                      <a:pt x="3489" y="32783"/>
                      <a:pt x="3571" y="32412"/>
                    </a:cubicBezTo>
                    <a:cubicBezTo>
                      <a:pt x="3642" y="32554"/>
                      <a:pt x="3713" y="32701"/>
                      <a:pt x="3773" y="32854"/>
                    </a:cubicBezTo>
                    <a:cubicBezTo>
                      <a:pt x="3974" y="33333"/>
                      <a:pt x="4083" y="33845"/>
                      <a:pt x="4094" y="34363"/>
                    </a:cubicBezTo>
                    <a:cubicBezTo>
                      <a:pt x="4111" y="34837"/>
                      <a:pt x="4149" y="35311"/>
                      <a:pt x="3969" y="35758"/>
                    </a:cubicBezTo>
                    <a:cubicBezTo>
                      <a:pt x="3962" y="35779"/>
                      <a:pt x="3980" y="35793"/>
                      <a:pt x="3997" y="35793"/>
                    </a:cubicBezTo>
                    <a:cubicBezTo>
                      <a:pt x="4006" y="35793"/>
                      <a:pt x="4014" y="35789"/>
                      <a:pt x="4018" y="35780"/>
                    </a:cubicBezTo>
                    <a:cubicBezTo>
                      <a:pt x="4214" y="35327"/>
                      <a:pt x="4192" y="34853"/>
                      <a:pt x="4192" y="34374"/>
                    </a:cubicBezTo>
                    <a:lnTo>
                      <a:pt x="4192" y="34319"/>
                    </a:lnTo>
                    <a:cubicBezTo>
                      <a:pt x="4361" y="34575"/>
                      <a:pt x="4541" y="34848"/>
                      <a:pt x="4563" y="35148"/>
                    </a:cubicBezTo>
                    <a:cubicBezTo>
                      <a:pt x="4579" y="35442"/>
                      <a:pt x="4568" y="35736"/>
                      <a:pt x="4530" y="36025"/>
                    </a:cubicBezTo>
                    <a:cubicBezTo>
                      <a:pt x="4519" y="36025"/>
                      <a:pt x="4508" y="36036"/>
                      <a:pt x="4503" y="36041"/>
                    </a:cubicBezTo>
                    <a:cubicBezTo>
                      <a:pt x="4089" y="36564"/>
                      <a:pt x="3500" y="36880"/>
                      <a:pt x="3261" y="37529"/>
                    </a:cubicBezTo>
                    <a:cubicBezTo>
                      <a:pt x="3037" y="38134"/>
                      <a:pt x="3124" y="38657"/>
                      <a:pt x="3255" y="39272"/>
                    </a:cubicBezTo>
                    <a:cubicBezTo>
                      <a:pt x="3255" y="39278"/>
                      <a:pt x="3259" y="39281"/>
                      <a:pt x="3263" y="39281"/>
                    </a:cubicBezTo>
                    <a:cubicBezTo>
                      <a:pt x="3266" y="39281"/>
                      <a:pt x="3269" y="39278"/>
                      <a:pt x="3266" y="39272"/>
                    </a:cubicBezTo>
                    <a:cubicBezTo>
                      <a:pt x="3173" y="38575"/>
                      <a:pt x="3124" y="37910"/>
                      <a:pt x="3517" y="37278"/>
                    </a:cubicBezTo>
                    <a:cubicBezTo>
                      <a:pt x="3707" y="36973"/>
                      <a:pt x="3974" y="36750"/>
                      <a:pt x="4252" y="36510"/>
                    </a:cubicBezTo>
                    <a:cubicBezTo>
                      <a:pt x="4339" y="36439"/>
                      <a:pt x="4421" y="36363"/>
                      <a:pt x="4497" y="36281"/>
                    </a:cubicBezTo>
                    <a:lnTo>
                      <a:pt x="4497" y="36281"/>
                    </a:lnTo>
                    <a:cubicBezTo>
                      <a:pt x="4497" y="36308"/>
                      <a:pt x="4487" y="36335"/>
                      <a:pt x="4487" y="36363"/>
                    </a:cubicBezTo>
                    <a:cubicBezTo>
                      <a:pt x="4448" y="36619"/>
                      <a:pt x="4416" y="36869"/>
                      <a:pt x="4405" y="37120"/>
                    </a:cubicBezTo>
                    <a:cubicBezTo>
                      <a:pt x="4388" y="37120"/>
                      <a:pt x="4372" y="37125"/>
                      <a:pt x="4361" y="37142"/>
                    </a:cubicBezTo>
                    <a:cubicBezTo>
                      <a:pt x="4247" y="37354"/>
                      <a:pt x="4062" y="37512"/>
                      <a:pt x="3958" y="37730"/>
                    </a:cubicBezTo>
                    <a:cubicBezTo>
                      <a:pt x="3871" y="37916"/>
                      <a:pt x="3811" y="38101"/>
                      <a:pt x="3767" y="38297"/>
                    </a:cubicBezTo>
                    <a:cubicBezTo>
                      <a:pt x="3675" y="38684"/>
                      <a:pt x="3669" y="39082"/>
                      <a:pt x="3751" y="39469"/>
                    </a:cubicBezTo>
                    <a:cubicBezTo>
                      <a:pt x="3751" y="39477"/>
                      <a:pt x="3756" y="39481"/>
                      <a:pt x="3762" y="39481"/>
                    </a:cubicBezTo>
                    <a:cubicBezTo>
                      <a:pt x="3767" y="39481"/>
                      <a:pt x="3773" y="39477"/>
                      <a:pt x="3773" y="39469"/>
                    </a:cubicBezTo>
                    <a:cubicBezTo>
                      <a:pt x="3718" y="39005"/>
                      <a:pt x="3773" y="38537"/>
                      <a:pt x="3920" y="38101"/>
                    </a:cubicBezTo>
                    <a:cubicBezTo>
                      <a:pt x="3920" y="38090"/>
                      <a:pt x="3925" y="38079"/>
                      <a:pt x="3931" y="38074"/>
                    </a:cubicBezTo>
                    <a:cubicBezTo>
                      <a:pt x="4345" y="38711"/>
                      <a:pt x="3931" y="39567"/>
                      <a:pt x="4230" y="40259"/>
                    </a:cubicBezTo>
                    <a:cubicBezTo>
                      <a:pt x="4459" y="40793"/>
                      <a:pt x="5091" y="41087"/>
                      <a:pt x="5680" y="41103"/>
                    </a:cubicBezTo>
                    <a:cubicBezTo>
                      <a:pt x="5794" y="41310"/>
                      <a:pt x="5914" y="41512"/>
                      <a:pt x="6018" y="41719"/>
                    </a:cubicBezTo>
                    <a:cubicBezTo>
                      <a:pt x="6022" y="41727"/>
                      <a:pt x="6028" y="41729"/>
                      <a:pt x="6034" y="41729"/>
                    </a:cubicBezTo>
                    <a:cubicBezTo>
                      <a:pt x="6046" y="41729"/>
                      <a:pt x="6058" y="41719"/>
                      <a:pt x="6050" y="41708"/>
                    </a:cubicBezTo>
                    <a:cubicBezTo>
                      <a:pt x="5958" y="41501"/>
                      <a:pt x="5843" y="41305"/>
                      <a:pt x="5734" y="41103"/>
                    </a:cubicBezTo>
                    <a:lnTo>
                      <a:pt x="5756" y="41103"/>
                    </a:lnTo>
                    <a:cubicBezTo>
                      <a:pt x="5783" y="41103"/>
                      <a:pt x="5783" y="41071"/>
                      <a:pt x="5762" y="41071"/>
                    </a:cubicBezTo>
                    <a:lnTo>
                      <a:pt x="5713" y="41071"/>
                    </a:lnTo>
                    <a:cubicBezTo>
                      <a:pt x="5674" y="40989"/>
                      <a:pt x="5631" y="40907"/>
                      <a:pt x="5598" y="40825"/>
                    </a:cubicBezTo>
                    <a:cubicBezTo>
                      <a:pt x="5473" y="40537"/>
                      <a:pt x="5418" y="40226"/>
                      <a:pt x="5435" y="39910"/>
                    </a:cubicBezTo>
                    <a:lnTo>
                      <a:pt x="5435" y="39910"/>
                    </a:lnTo>
                    <a:cubicBezTo>
                      <a:pt x="5767" y="40368"/>
                      <a:pt x="6138" y="40804"/>
                      <a:pt x="6541" y="41207"/>
                    </a:cubicBezTo>
                    <a:cubicBezTo>
                      <a:pt x="6544" y="41210"/>
                      <a:pt x="6549" y="41212"/>
                      <a:pt x="6553" y="41212"/>
                    </a:cubicBezTo>
                    <a:cubicBezTo>
                      <a:pt x="6569" y="41212"/>
                      <a:pt x="6586" y="41192"/>
                      <a:pt x="6574" y="41180"/>
                    </a:cubicBezTo>
                    <a:cubicBezTo>
                      <a:pt x="6394" y="40989"/>
                      <a:pt x="6225" y="40793"/>
                      <a:pt x="6061" y="40591"/>
                    </a:cubicBezTo>
                    <a:lnTo>
                      <a:pt x="6061" y="40591"/>
                    </a:lnTo>
                    <a:cubicBezTo>
                      <a:pt x="6149" y="40646"/>
                      <a:pt x="6247" y="40700"/>
                      <a:pt x="6334" y="40744"/>
                    </a:cubicBezTo>
                    <a:cubicBezTo>
                      <a:pt x="6584" y="40885"/>
                      <a:pt x="6819" y="41032"/>
                      <a:pt x="6939" y="41299"/>
                    </a:cubicBezTo>
                    <a:cubicBezTo>
                      <a:pt x="6941" y="41305"/>
                      <a:pt x="6945" y="41308"/>
                      <a:pt x="6950" y="41308"/>
                    </a:cubicBezTo>
                    <a:cubicBezTo>
                      <a:pt x="6959" y="41308"/>
                      <a:pt x="6969" y="41299"/>
                      <a:pt x="6966" y="41289"/>
                    </a:cubicBezTo>
                    <a:cubicBezTo>
                      <a:pt x="6879" y="41065"/>
                      <a:pt x="6710" y="40913"/>
                      <a:pt x="6508" y="40782"/>
                    </a:cubicBezTo>
                    <a:cubicBezTo>
                      <a:pt x="6383" y="40705"/>
                      <a:pt x="6257" y="40635"/>
                      <a:pt x="6143" y="40553"/>
                    </a:cubicBezTo>
                    <a:cubicBezTo>
                      <a:pt x="6045" y="40482"/>
                      <a:pt x="5969" y="40395"/>
                      <a:pt x="5871" y="40319"/>
                    </a:cubicBezTo>
                    <a:cubicBezTo>
                      <a:pt x="5865" y="40313"/>
                      <a:pt x="5860" y="40313"/>
                      <a:pt x="5849" y="40313"/>
                    </a:cubicBezTo>
                    <a:cubicBezTo>
                      <a:pt x="5707" y="40122"/>
                      <a:pt x="5565" y="39921"/>
                      <a:pt x="5435" y="39719"/>
                    </a:cubicBezTo>
                    <a:lnTo>
                      <a:pt x="5435" y="39681"/>
                    </a:lnTo>
                    <a:cubicBezTo>
                      <a:pt x="5435" y="39659"/>
                      <a:pt x="5416" y="39640"/>
                      <a:pt x="5395" y="39640"/>
                    </a:cubicBezTo>
                    <a:cubicBezTo>
                      <a:pt x="5390" y="39640"/>
                      <a:pt x="5385" y="39641"/>
                      <a:pt x="5380" y="39643"/>
                    </a:cubicBezTo>
                    <a:cubicBezTo>
                      <a:pt x="5364" y="39610"/>
                      <a:pt x="5342" y="39578"/>
                      <a:pt x="5320" y="39550"/>
                    </a:cubicBezTo>
                    <a:cubicBezTo>
                      <a:pt x="4972" y="38994"/>
                      <a:pt x="4617" y="38373"/>
                      <a:pt x="4536" y="37714"/>
                    </a:cubicBezTo>
                    <a:cubicBezTo>
                      <a:pt x="4448" y="36995"/>
                      <a:pt x="4650" y="36275"/>
                      <a:pt x="4694" y="35556"/>
                    </a:cubicBezTo>
                    <a:cubicBezTo>
                      <a:pt x="4721" y="35000"/>
                      <a:pt x="4530" y="34586"/>
                      <a:pt x="4181" y="34145"/>
                    </a:cubicBezTo>
                    <a:cubicBezTo>
                      <a:pt x="4165" y="33813"/>
                      <a:pt x="4105" y="33486"/>
                      <a:pt x="4002" y="33170"/>
                    </a:cubicBezTo>
                    <a:cubicBezTo>
                      <a:pt x="3838" y="32695"/>
                      <a:pt x="3582" y="32292"/>
                      <a:pt x="3348" y="31856"/>
                    </a:cubicBezTo>
                    <a:cubicBezTo>
                      <a:pt x="3113" y="31415"/>
                      <a:pt x="2983" y="30957"/>
                      <a:pt x="2879" y="30467"/>
                    </a:cubicBezTo>
                    <a:cubicBezTo>
                      <a:pt x="2879" y="30456"/>
                      <a:pt x="2874" y="30451"/>
                      <a:pt x="2863" y="30445"/>
                    </a:cubicBezTo>
                    <a:cubicBezTo>
                      <a:pt x="2972" y="30243"/>
                      <a:pt x="3092" y="30053"/>
                      <a:pt x="3135" y="29840"/>
                    </a:cubicBezTo>
                    <a:cubicBezTo>
                      <a:pt x="3239" y="30243"/>
                      <a:pt x="3326" y="30647"/>
                      <a:pt x="3342" y="31050"/>
                    </a:cubicBezTo>
                    <a:cubicBezTo>
                      <a:pt x="3342" y="31061"/>
                      <a:pt x="3353" y="31068"/>
                      <a:pt x="3363" y="31068"/>
                    </a:cubicBezTo>
                    <a:cubicBezTo>
                      <a:pt x="3372" y="31068"/>
                      <a:pt x="3380" y="31063"/>
                      <a:pt x="3380" y="31050"/>
                    </a:cubicBezTo>
                    <a:cubicBezTo>
                      <a:pt x="3380" y="30352"/>
                      <a:pt x="3124" y="29655"/>
                      <a:pt x="3015" y="28963"/>
                    </a:cubicBezTo>
                    <a:cubicBezTo>
                      <a:pt x="2994" y="28843"/>
                      <a:pt x="2972" y="28712"/>
                      <a:pt x="2955" y="28587"/>
                    </a:cubicBezTo>
                    <a:lnTo>
                      <a:pt x="2955" y="28587"/>
                    </a:lnTo>
                    <a:cubicBezTo>
                      <a:pt x="3250" y="28963"/>
                      <a:pt x="3642" y="29290"/>
                      <a:pt x="3860" y="29709"/>
                    </a:cubicBezTo>
                    <a:cubicBezTo>
                      <a:pt x="4007" y="29993"/>
                      <a:pt x="4105" y="30298"/>
                      <a:pt x="4067" y="30625"/>
                    </a:cubicBezTo>
                    <a:cubicBezTo>
                      <a:pt x="4045" y="30794"/>
                      <a:pt x="4040" y="30963"/>
                      <a:pt x="4056" y="31132"/>
                    </a:cubicBezTo>
                    <a:cubicBezTo>
                      <a:pt x="4059" y="31149"/>
                      <a:pt x="4070" y="31156"/>
                      <a:pt x="4081" y="31156"/>
                    </a:cubicBezTo>
                    <a:cubicBezTo>
                      <a:pt x="4095" y="31156"/>
                      <a:pt x="4111" y="31144"/>
                      <a:pt x="4111" y="31126"/>
                    </a:cubicBezTo>
                    <a:cubicBezTo>
                      <a:pt x="4083" y="30832"/>
                      <a:pt x="4192" y="30549"/>
                      <a:pt x="4138" y="30254"/>
                    </a:cubicBezTo>
                    <a:cubicBezTo>
                      <a:pt x="4100" y="30053"/>
                      <a:pt x="4034" y="29857"/>
                      <a:pt x="3931" y="29677"/>
                    </a:cubicBezTo>
                    <a:cubicBezTo>
                      <a:pt x="3669" y="29230"/>
                      <a:pt x="3282" y="28859"/>
                      <a:pt x="2955" y="28462"/>
                    </a:cubicBezTo>
                    <a:cubicBezTo>
                      <a:pt x="2950" y="28456"/>
                      <a:pt x="2945" y="28456"/>
                      <a:pt x="2939" y="28451"/>
                    </a:cubicBezTo>
                    <a:cubicBezTo>
                      <a:pt x="2928" y="28336"/>
                      <a:pt x="2917" y="28227"/>
                      <a:pt x="2912" y="28113"/>
                    </a:cubicBezTo>
                    <a:lnTo>
                      <a:pt x="2912" y="28113"/>
                    </a:lnTo>
                    <a:cubicBezTo>
                      <a:pt x="3560" y="28658"/>
                      <a:pt x="4176" y="29268"/>
                      <a:pt x="4378" y="30102"/>
                    </a:cubicBezTo>
                    <a:cubicBezTo>
                      <a:pt x="4579" y="30952"/>
                      <a:pt x="4405" y="31775"/>
                      <a:pt x="4416" y="32636"/>
                    </a:cubicBezTo>
                    <a:cubicBezTo>
                      <a:pt x="4416" y="32641"/>
                      <a:pt x="4420" y="32644"/>
                      <a:pt x="4424" y="32644"/>
                    </a:cubicBezTo>
                    <a:cubicBezTo>
                      <a:pt x="4428" y="32644"/>
                      <a:pt x="4432" y="32641"/>
                      <a:pt x="4432" y="32636"/>
                    </a:cubicBezTo>
                    <a:cubicBezTo>
                      <a:pt x="4497" y="31682"/>
                      <a:pt x="4715" y="30805"/>
                      <a:pt x="4416" y="29867"/>
                    </a:cubicBezTo>
                    <a:cubicBezTo>
                      <a:pt x="4165" y="29072"/>
                      <a:pt x="3544" y="28522"/>
                      <a:pt x="2912" y="27993"/>
                    </a:cubicBezTo>
                    <a:lnTo>
                      <a:pt x="2906" y="27993"/>
                    </a:lnTo>
                    <a:cubicBezTo>
                      <a:pt x="2879" y="27606"/>
                      <a:pt x="2939" y="27225"/>
                      <a:pt x="3081" y="26871"/>
                    </a:cubicBezTo>
                    <a:cubicBezTo>
                      <a:pt x="3190" y="26985"/>
                      <a:pt x="3277" y="27116"/>
                      <a:pt x="3353" y="27257"/>
                    </a:cubicBezTo>
                    <a:cubicBezTo>
                      <a:pt x="3506" y="27579"/>
                      <a:pt x="3637" y="27917"/>
                      <a:pt x="3746" y="28260"/>
                    </a:cubicBezTo>
                    <a:cubicBezTo>
                      <a:pt x="3750" y="28274"/>
                      <a:pt x="3762" y="28280"/>
                      <a:pt x="3775" y="28280"/>
                    </a:cubicBezTo>
                    <a:cubicBezTo>
                      <a:pt x="3797" y="28280"/>
                      <a:pt x="3823" y="28262"/>
                      <a:pt x="3816" y="28238"/>
                    </a:cubicBezTo>
                    <a:cubicBezTo>
                      <a:pt x="3680" y="27677"/>
                      <a:pt x="3495" y="27132"/>
                      <a:pt x="3092" y="26707"/>
                    </a:cubicBezTo>
                    <a:cubicBezTo>
                      <a:pt x="3135" y="25775"/>
                      <a:pt x="3446" y="24876"/>
                      <a:pt x="3457" y="23944"/>
                    </a:cubicBezTo>
                    <a:cubicBezTo>
                      <a:pt x="3462" y="23552"/>
                      <a:pt x="3440" y="23149"/>
                      <a:pt x="3304" y="22778"/>
                    </a:cubicBezTo>
                    <a:cubicBezTo>
                      <a:pt x="3184" y="22441"/>
                      <a:pt x="2966" y="22190"/>
                      <a:pt x="2786" y="21890"/>
                    </a:cubicBezTo>
                    <a:cubicBezTo>
                      <a:pt x="2825" y="21460"/>
                      <a:pt x="2841" y="21018"/>
                      <a:pt x="3184" y="20719"/>
                    </a:cubicBezTo>
                    <a:cubicBezTo>
                      <a:pt x="3261" y="20822"/>
                      <a:pt x="3348" y="20920"/>
                      <a:pt x="3419" y="21024"/>
                    </a:cubicBezTo>
                    <a:cubicBezTo>
                      <a:pt x="3587" y="21264"/>
                      <a:pt x="3756" y="21531"/>
                      <a:pt x="3811" y="21814"/>
                    </a:cubicBezTo>
                    <a:cubicBezTo>
                      <a:pt x="3816" y="21836"/>
                      <a:pt x="3822" y="21857"/>
                      <a:pt x="3822" y="21874"/>
                    </a:cubicBezTo>
                    <a:cubicBezTo>
                      <a:pt x="3811" y="21890"/>
                      <a:pt x="3811" y="21912"/>
                      <a:pt x="3822" y="21928"/>
                    </a:cubicBezTo>
                    <a:lnTo>
                      <a:pt x="3833" y="21945"/>
                    </a:lnTo>
                    <a:cubicBezTo>
                      <a:pt x="3865" y="22157"/>
                      <a:pt x="3865" y="22375"/>
                      <a:pt x="3909" y="22588"/>
                    </a:cubicBezTo>
                    <a:cubicBezTo>
                      <a:pt x="3909" y="22593"/>
                      <a:pt x="3913" y="22596"/>
                      <a:pt x="3917" y="22596"/>
                    </a:cubicBezTo>
                    <a:cubicBezTo>
                      <a:pt x="3921" y="22596"/>
                      <a:pt x="3925" y="22593"/>
                      <a:pt x="3925" y="22588"/>
                    </a:cubicBezTo>
                    <a:cubicBezTo>
                      <a:pt x="3920" y="22397"/>
                      <a:pt x="3920" y="22212"/>
                      <a:pt x="3904" y="22032"/>
                    </a:cubicBezTo>
                    <a:lnTo>
                      <a:pt x="3904" y="22032"/>
                    </a:lnTo>
                    <a:cubicBezTo>
                      <a:pt x="4285" y="22577"/>
                      <a:pt x="4241" y="23242"/>
                      <a:pt x="4220" y="23879"/>
                    </a:cubicBezTo>
                    <a:cubicBezTo>
                      <a:pt x="4209" y="24250"/>
                      <a:pt x="4192" y="24631"/>
                      <a:pt x="4040" y="24969"/>
                    </a:cubicBezTo>
                    <a:cubicBezTo>
                      <a:pt x="3925" y="25230"/>
                      <a:pt x="3789" y="25481"/>
                      <a:pt x="3686" y="25743"/>
                    </a:cubicBezTo>
                    <a:cubicBezTo>
                      <a:pt x="3679" y="25760"/>
                      <a:pt x="3694" y="25773"/>
                      <a:pt x="3709" y="25773"/>
                    </a:cubicBezTo>
                    <a:cubicBezTo>
                      <a:pt x="3717" y="25773"/>
                      <a:pt x="3725" y="25769"/>
                      <a:pt x="3729" y="25759"/>
                    </a:cubicBezTo>
                    <a:cubicBezTo>
                      <a:pt x="3893" y="25383"/>
                      <a:pt x="4121" y="25040"/>
                      <a:pt x="4236" y="24642"/>
                    </a:cubicBezTo>
                    <a:cubicBezTo>
                      <a:pt x="4329" y="24326"/>
                      <a:pt x="4318" y="23966"/>
                      <a:pt x="4329" y="23639"/>
                    </a:cubicBezTo>
                    <a:cubicBezTo>
                      <a:pt x="4345" y="23013"/>
                      <a:pt x="4350" y="22375"/>
                      <a:pt x="3887" y="21879"/>
                    </a:cubicBezTo>
                    <a:cubicBezTo>
                      <a:pt x="3854" y="21623"/>
                      <a:pt x="3767" y="21383"/>
                      <a:pt x="3631" y="21171"/>
                    </a:cubicBezTo>
                    <a:cubicBezTo>
                      <a:pt x="3604" y="21127"/>
                      <a:pt x="3577" y="21089"/>
                      <a:pt x="3544" y="21046"/>
                    </a:cubicBezTo>
                    <a:lnTo>
                      <a:pt x="3544" y="21046"/>
                    </a:lnTo>
                    <a:cubicBezTo>
                      <a:pt x="3664" y="21084"/>
                      <a:pt x="3778" y="21133"/>
                      <a:pt x="3887" y="21187"/>
                    </a:cubicBezTo>
                    <a:cubicBezTo>
                      <a:pt x="4013" y="21269"/>
                      <a:pt x="4121" y="21378"/>
                      <a:pt x="4198" y="21509"/>
                    </a:cubicBezTo>
                    <a:cubicBezTo>
                      <a:pt x="4202" y="21514"/>
                      <a:pt x="4207" y="21517"/>
                      <a:pt x="4212" y="21517"/>
                    </a:cubicBezTo>
                    <a:cubicBezTo>
                      <a:pt x="4221" y="21517"/>
                      <a:pt x="4229" y="21508"/>
                      <a:pt x="4225" y="21498"/>
                    </a:cubicBezTo>
                    <a:cubicBezTo>
                      <a:pt x="4100" y="21204"/>
                      <a:pt x="3838" y="20997"/>
                      <a:pt x="3522" y="20942"/>
                    </a:cubicBezTo>
                    <a:cubicBezTo>
                      <a:pt x="3519" y="20941"/>
                      <a:pt x="3516" y="20941"/>
                      <a:pt x="3513" y="20941"/>
                    </a:cubicBezTo>
                    <a:cubicBezTo>
                      <a:pt x="3500" y="20941"/>
                      <a:pt x="3488" y="20949"/>
                      <a:pt x="3484" y="20958"/>
                    </a:cubicBezTo>
                    <a:cubicBezTo>
                      <a:pt x="3386" y="20833"/>
                      <a:pt x="3288" y="20713"/>
                      <a:pt x="3201" y="20582"/>
                    </a:cubicBezTo>
                    <a:cubicBezTo>
                      <a:pt x="3021" y="20326"/>
                      <a:pt x="2977" y="20070"/>
                      <a:pt x="2879" y="19787"/>
                    </a:cubicBezTo>
                    <a:lnTo>
                      <a:pt x="2890" y="19787"/>
                    </a:lnTo>
                    <a:cubicBezTo>
                      <a:pt x="3353" y="19950"/>
                      <a:pt x="3904" y="19994"/>
                      <a:pt x="4209" y="20408"/>
                    </a:cubicBezTo>
                    <a:cubicBezTo>
                      <a:pt x="4212" y="20413"/>
                      <a:pt x="4216" y="20415"/>
                      <a:pt x="4221" y="20415"/>
                    </a:cubicBezTo>
                    <a:cubicBezTo>
                      <a:pt x="4232" y="20415"/>
                      <a:pt x="4244" y="20403"/>
                      <a:pt x="4236" y="20392"/>
                    </a:cubicBezTo>
                    <a:cubicBezTo>
                      <a:pt x="3958" y="19961"/>
                      <a:pt x="3462" y="19912"/>
                      <a:pt x="3004" y="19738"/>
                    </a:cubicBezTo>
                    <a:cubicBezTo>
                      <a:pt x="2656" y="19602"/>
                      <a:pt x="2514" y="19389"/>
                      <a:pt x="2269" y="19149"/>
                    </a:cubicBezTo>
                    <a:cubicBezTo>
                      <a:pt x="2138" y="19002"/>
                      <a:pt x="1958" y="18910"/>
                      <a:pt x="1768" y="18888"/>
                    </a:cubicBezTo>
                    <a:cubicBezTo>
                      <a:pt x="1762" y="18708"/>
                      <a:pt x="1762" y="18534"/>
                      <a:pt x="1762" y="18359"/>
                    </a:cubicBezTo>
                    <a:lnTo>
                      <a:pt x="1762" y="18321"/>
                    </a:lnTo>
                    <a:cubicBezTo>
                      <a:pt x="2013" y="18359"/>
                      <a:pt x="2258" y="18348"/>
                      <a:pt x="2481" y="18506"/>
                    </a:cubicBezTo>
                    <a:cubicBezTo>
                      <a:pt x="2503" y="18517"/>
                      <a:pt x="2525" y="18534"/>
                      <a:pt x="2541" y="18550"/>
                    </a:cubicBezTo>
                    <a:cubicBezTo>
                      <a:pt x="2541" y="18550"/>
                      <a:pt x="2541" y="18550"/>
                      <a:pt x="2541" y="18555"/>
                    </a:cubicBezTo>
                    <a:cubicBezTo>
                      <a:pt x="2546" y="18569"/>
                      <a:pt x="2558" y="18579"/>
                      <a:pt x="2571" y="18579"/>
                    </a:cubicBezTo>
                    <a:cubicBezTo>
                      <a:pt x="2574" y="18579"/>
                      <a:pt x="2577" y="18578"/>
                      <a:pt x="2579" y="18577"/>
                    </a:cubicBezTo>
                    <a:cubicBezTo>
                      <a:pt x="2732" y="18692"/>
                      <a:pt x="2879" y="18811"/>
                      <a:pt x="3021" y="18942"/>
                    </a:cubicBezTo>
                    <a:cubicBezTo>
                      <a:pt x="3288" y="19187"/>
                      <a:pt x="3549" y="19422"/>
                      <a:pt x="3882" y="19585"/>
                    </a:cubicBezTo>
                    <a:cubicBezTo>
                      <a:pt x="3884" y="19587"/>
                      <a:pt x="3887" y="19588"/>
                      <a:pt x="3890" y="19588"/>
                    </a:cubicBezTo>
                    <a:cubicBezTo>
                      <a:pt x="3906" y="19588"/>
                      <a:pt x="3922" y="19566"/>
                      <a:pt x="3904" y="19553"/>
                    </a:cubicBezTo>
                    <a:cubicBezTo>
                      <a:pt x="3484" y="19307"/>
                      <a:pt x="3179" y="18948"/>
                      <a:pt x="2814" y="18648"/>
                    </a:cubicBezTo>
                    <a:cubicBezTo>
                      <a:pt x="2743" y="18588"/>
                      <a:pt x="2667" y="18528"/>
                      <a:pt x="2590" y="18474"/>
                    </a:cubicBezTo>
                    <a:cubicBezTo>
                      <a:pt x="2400" y="16970"/>
                      <a:pt x="1223" y="15978"/>
                      <a:pt x="280" y="14866"/>
                    </a:cubicBezTo>
                    <a:cubicBezTo>
                      <a:pt x="280" y="14861"/>
                      <a:pt x="275" y="14856"/>
                      <a:pt x="269" y="14856"/>
                    </a:cubicBezTo>
                    <a:lnTo>
                      <a:pt x="269" y="14272"/>
                    </a:lnTo>
                    <a:cubicBezTo>
                      <a:pt x="416" y="14480"/>
                      <a:pt x="667" y="14583"/>
                      <a:pt x="907" y="14665"/>
                    </a:cubicBezTo>
                    <a:cubicBezTo>
                      <a:pt x="1326" y="14812"/>
                      <a:pt x="1675" y="14970"/>
                      <a:pt x="1985" y="15286"/>
                    </a:cubicBezTo>
                    <a:cubicBezTo>
                      <a:pt x="2634" y="15951"/>
                      <a:pt x="3075" y="16795"/>
                      <a:pt x="3244" y="17705"/>
                    </a:cubicBezTo>
                    <a:cubicBezTo>
                      <a:pt x="3244" y="17716"/>
                      <a:pt x="3252" y="17722"/>
                      <a:pt x="3261" y="17722"/>
                    </a:cubicBezTo>
                    <a:cubicBezTo>
                      <a:pt x="3269" y="17722"/>
                      <a:pt x="3277" y="17716"/>
                      <a:pt x="3277" y="17705"/>
                    </a:cubicBezTo>
                    <a:cubicBezTo>
                      <a:pt x="3304" y="16926"/>
                      <a:pt x="2803" y="16076"/>
                      <a:pt x="2312" y="15482"/>
                    </a:cubicBezTo>
                    <a:cubicBezTo>
                      <a:pt x="2067" y="15188"/>
                      <a:pt x="1778" y="14877"/>
                      <a:pt x="1419" y="14714"/>
                    </a:cubicBezTo>
                    <a:cubicBezTo>
                      <a:pt x="1168" y="14599"/>
                      <a:pt x="917" y="14523"/>
                      <a:pt x="683" y="14403"/>
                    </a:cubicBezTo>
                    <a:cubicBezTo>
                      <a:pt x="874" y="14278"/>
                      <a:pt x="1032" y="14111"/>
                      <a:pt x="1273" y="14111"/>
                    </a:cubicBezTo>
                    <a:cubicBezTo>
                      <a:pt x="1294" y="14111"/>
                      <a:pt x="1315" y="14112"/>
                      <a:pt x="1337" y="14114"/>
                    </a:cubicBezTo>
                    <a:cubicBezTo>
                      <a:pt x="1604" y="14142"/>
                      <a:pt x="1844" y="14278"/>
                      <a:pt x="2007" y="14496"/>
                    </a:cubicBezTo>
                    <a:cubicBezTo>
                      <a:pt x="2193" y="14730"/>
                      <a:pt x="2340" y="14992"/>
                      <a:pt x="2547" y="15215"/>
                    </a:cubicBezTo>
                    <a:cubicBezTo>
                      <a:pt x="2692" y="15369"/>
                      <a:pt x="2991" y="15715"/>
                      <a:pt x="3260" y="15715"/>
                    </a:cubicBezTo>
                    <a:cubicBezTo>
                      <a:pt x="3314" y="15715"/>
                      <a:pt x="3368" y="15701"/>
                      <a:pt x="3419" y="15667"/>
                    </a:cubicBezTo>
                    <a:cubicBezTo>
                      <a:pt x="3433" y="15658"/>
                      <a:pt x="3422" y="15645"/>
                      <a:pt x="3409" y="15645"/>
                    </a:cubicBezTo>
                    <a:cubicBezTo>
                      <a:pt x="3407" y="15645"/>
                      <a:pt x="3404" y="15645"/>
                      <a:pt x="3402" y="15646"/>
                    </a:cubicBezTo>
                    <a:cubicBezTo>
                      <a:pt x="3362" y="15660"/>
                      <a:pt x="3322" y="15667"/>
                      <a:pt x="3281" y="15667"/>
                    </a:cubicBezTo>
                    <a:cubicBezTo>
                      <a:pt x="2775" y="15667"/>
                      <a:pt x="2271" y="14602"/>
                      <a:pt x="2018" y="14354"/>
                    </a:cubicBezTo>
                    <a:cubicBezTo>
                      <a:pt x="1887" y="14213"/>
                      <a:pt x="1724" y="14104"/>
                      <a:pt x="1544" y="14038"/>
                    </a:cubicBezTo>
                    <a:cubicBezTo>
                      <a:pt x="1441" y="13869"/>
                      <a:pt x="1304" y="13722"/>
                      <a:pt x="1135" y="13608"/>
                    </a:cubicBezTo>
                    <a:cubicBezTo>
                      <a:pt x="863" y="13439"/>
                      <a:pt x="558" y="13308"/>
                      <a:pt x="269" y="13161"/>
                    </a:cubicBezTo>
                    <a:lnTo>
                      <a:pt x="258" y="13161"/>
                    </a:lnTo>
                    <a:lnTo>
                      <a:pt x="258" y="12758"/>
                    </a:lnTo>
                    <a:cubicBezTo>
                      <a:pt x="798" y="13030"/>
                      <a:pt x="1370" y="13166"/>
                      <a:pt x="1947" y="13352"/>
                    </a:cubicBezTo>
                    <a:cubicBezTo>
                      <a:pt x="2541" y="13542"/>
                      <a:pt x="3538" y="14011"/>
                      <a:pt x="3239" y="14785"/>
                    </a:cubicBezTo>
                    <a:cubicBezTo>
                      <a:pt x="3228" y="14816"/>
                      <a:pt x="3257" y="14838"/>
                      <a:pt x="3284" y="14838"/>
                    </a:cubicBezTo>
                    <a:cubicBezTo>
                      <a:pt x="3299" y="14838"/>
                      <a:pt x="3314" y="14830"/>
                      <a:pt x="3320" y="14812"/>
                    </a:cubicBezTo>
                    <a:cubicBezTo>
                      <a:pt x="3457" y="14327"/>
                      <a:pt x="3124" y="13788"/>
                      <a:pt x="2678" y="13553"/>
                    </a:cubicBezTo>
                    <a:cubicBezTo>
                      <a:pt x="2073" y="13243"/>
                      <a:pt x="1402" y="13106"/>
                      <a:pt x="776" y="12856"/>
                    </a:cubicBezTo>
                    <a:cubicBezTo>
                      <a:pt x="1046" y="12831"/>
                      <a:pt x="1303" y="12749"/>
                      <a:pt x="1578" y="12749"/>
                    </a:cubicBezTo>
                    <a:cubicBezTo>
                      <a:pt x="1608" y="12749"/>
                      <a:pt x="1639" y="12750"/>
                      <a:pt x="1669" y="12752"/>
                    </a:cubicBezTo>
                    <a:cubicBezTo>
                      <a:pt x="2089" y="12779"/>
                      <a:pt x="2443" y="12910"/>
                      <a:pt x="2743" y="13194"/>
                    </a:cubicBezTo>
                    <a:cubicBezTo>
                      <a:pt x="2747" y="13198"/>
                      <a:pt x="2752" y="13199"/>
                      <a:pt x="2756" y="13199"/>
                    </a:cubicBezTo>
                    <a:cubicBezTo>
                      <a:pt x="2770" y="13199"/>
                      <a:pt x="2782" y="13184"/>
                      <a:pt x="2770" y="13172"/>
                    </a:cubicBezTo>
                    <a:cubicBezTo>
                      <a:pt x="2410" y="12799"/>
                      <a:pt x="2004" y="12699"/>
                      <a:pt x="1567" y="12699"/>
                    </a:cubicBezTo>
                    <a:cubicBezTo>
                      <a:pt x="1264" y="12699"/>
                      <a:pt x="946" y="12747"/>
                      <a:pt x="618" y="12785"/>
                    </a:cubicBezTo>
                    <a:lnTo>
                      <a:pt x="612" y="12785"/>
                    </a:lnTo>
                    <a:cubicBezTo>
                      <a:pt x="503" y="12736"/>
                      <a:pt x="394" y="12681"/>
                      <a:pt x="291" y="12621"/>
                    </a:cubicBezTo>
                    <a:cubicBezTo>
                      <a:pt x="280" y="12616"/>
                      <a:pt x="269" y="12611"/>
                      <a:pt x="258" y="12611"/>
                    </a:cubicBezTo>
                    <a:cubicBezTo>
                      <a:pt x="253" y="12158"/>
                      <a:pt x="253" y="11706"/>
                      <a:pt x="253" y="11248"/>
                    </a:cubicBezTo>
                    <a:lnTo>
                      <a:pt x="253" y="11248"/>
                    </a:lnTo>
                    <a:cubicBezTo>
                      <a:pt x="345" y="11341"/>
                      <a:pt x="411" y="11455"/>
                      <a:pt x="509" y="11548"/>
                    </a:cubicBezTo>
                    <a:cubicBezTo>
                      <a:pt x="596" y="11624"/>
                      <a:pt x="689" y="11690"/>
                      <a:pt x="787" y="11750"/>
                    </a:cubicBezTo>
                    <a:cubicBezTo>
                      <a:pt x="1076" y="11924"/>
                      <a:pt x="1451" y="11984"/>
                      <a:pt x="1768" y="12098"/>
                    </a:cubicBezTo>
                    <a:cubicBezTo>
                      <a:pt x="2154" y="12224"/>
                      <a:pt x="2514" y="12414"/>
                      <a:pt x="2836" y="12665"/>
                    </a:cubicBezTo>
                    <a:cubicBezTo>
                      <a:pt x="3141" y="12910"/>
                      <a:pt x="3310" y="13215"/>
                      <a:pt x="3560" y="13504"/>
                    </a:cubicBezTo>
                    <a:cubicBezTo>
                      <a:pt x="3568" y="13512"/>
                      <a:pt x="3578" y="13516"/>
                      <a:pt x="3587" y="13516"/>
                    </a:cubicBezTo>
                    <a:cubicBezTo>
                      <a:pt x="3615" y="13516"/>
                      <a:pt x="3639" y="13485"/>
                      <a:pt x="3615" y="13461"/>
                    </a:cubicBezTo>
                    <a:cubicBezTo>
                      <a:pt x="3391" y="13188"/>
                      <a:pt x="3255" y="12899"/>
                      <a:pt x="2983" y="12665"/>
                    </a:cubicBezTo>
                    <a:cubicBezTo>
                      <a:pt x="2737" y="12453"/>
                      <a:pt x="2460" y="12278"/>
                      <a:pt x="2165" y="12147"/>
                    </a:cubicBezTo>
                    <a:cubicBezTo>
                      <a:pt x="1768" y="11973"/>
                      <a:pt x="1326" y="11891"/>
                      <a:pt x="939" y="11701"/>
                    </a:cubicBezTo>
                    <a:cubicBezTo>
                      <a:pt x="732" y="11608"/>
                      <a:pt x="558" y="11461"/>
                      <a:pt x="427" y="11276"/>
                    </a:cubicBezTo>
                    <a:cubicBezTo>
                      <a:pt x="378" y="11205"/>
                      <a:pt x="318" y="11150"/>
                      <a:pt x="247" y="11107"/>
                    </a:cubicBezTo>
                    <a:lnTo>
                      <a:pt x="247" y="10426"/>
                    </a:lnTo>
                    <a:lnTo>
                      <a:pt x="247" y="10371"/>
                    </a:lnTo>
                    <a:cubicBezTo>
                      <a:pt x="732" y="10731"/>
                      <a:pt x="1239" y="10878"/>
                      <a:pt x="1811" y="11090"/>
                    </a:cubicBezTo>
                    <a:cubicBezTo>
                      <a:pt x="2351" y="11297"/>
                      <a:pt x="3010" y="11592"/>
                      <a:pt x="3271" y="12115"/>
                    </a:cubicBezTo>
                    <a:cubicBezTo>
                      <a:pt x="3275" y="12120"/>
                      <a:pt x="3281" y="12123"/>
                      <a:pt x="3287" y="12123"/>
                    </a:cubicBezTo>
                    <a:cubicBezTo>
                      <a:pt x="3299" y="12123"/>
                      <a:pt x="3311" y="12113"/>
                      <a:pt x="3304" y="12098"/>
                    </a:cubicBezTo>
                    <a:cubicBezTo>
                      <a:pt x="3103" y="11679"/>
                      <a:pt x="2645" y="11385"/>
                      <a:pt x="2214" y="11183"/>
                    </a:cubicBezTo>
                    <a:cubicBezTo>
                      <a:pt x="1539" y="10867"/>
                      <a:pt x="847" y="10731"/>
                      <a:pt x="253" y="10262"/>
                    </a:cubicBezTo>
                    <a:lnTo>
                      <a:pt x="247" y="10262"/>
                    </a:lnTo>
                    <a:lnTo>
                      <a:pt x="247" y="9014"/>
                    </a:lnTo>
                    <a:cubicBezTo>
                      <a:pt x="503" y="9265"/>
                      <a:pt x="689" y="9575"/>
                      <a:pt x="1010" y="9772"/>
                    </a:cubicBezTo>
                    <a:cubicBezTo>
                      <a:pt x="1244" y="9908"/>
                      <a:pt x="1490" y="10022"/>
                      <a:pt x="1740" y="10126"/>
                    </a:cubicBezTo>
                    <a:cubicBezTo>
                      <a:pt x="2367" y="10382"/>
                      <a:pt x="3081" y="10633"/>
                      <a:pt x="3342" y="11281"/>
                    </a:cubicBezTo>
                    <a:cubicBezTo>
                      <a:pt x="3346" y="11294"/>
                      <a:pt x="3355" y="11299"/>
                      <a:pt x="3366" y="11299"/>
                    </a:cubicBezTo>
                    <a:cubicBezTo>
                      <a:pt x="3386" y="11299"/>
                      <a:pt x="3409" y="11279"/>
                      <a:pt x="3402" y="11254"/>
                    </a:cubicBezTo>
                    <a:cubicBezTo>
                      <a:pt x="3173" y="10709"/>
                      <a:pt x="2667" y="10404"/>
                      <a:pt x="2122" y="10169"/>
                    </a:cubicBezTo>
                    <a:cubicBezTo>
                      <a:pt x="1795" y="10028"/>
                      <a:pt x="1446" y="9908"/>
                      <a:pt x="1146" y="9723"/>
                    </a:cubicBezTo>
                    <a:cubicBezTo>
                      <a:pt x="917" y="9581"/>
                      <a:pt x="721" y="9396"/>
                      <a:pt x="563" y="9183"/>
                    </a:cubicBezTo>
                    <a:cubicBezTo>
                      <a:pt x="465" y="9052"/>
                      <a:pt x="394" y="8943"/>
                      <a:pt x="247" y="8862"/>
                    </a:cubicBezTo>
                    <a:lnTo>
                      <a:pt x="247" y="7979"/>
                    </a:lnTo>
                    <a:cubicBezTo>
                      <a:pt x="705" y="8377"/>
                      <a:pt x="1397" y="8567"/>
                      <a:pt x="1909" y="8867"/>
                    </a:cubicBezTo>
                    <a:cubicBezTo>
                      <a:pt x="2530" y="9227"/>
                      <a:pt x="3277" y="9733"/>
                      <a:pt x="3544" y="10404"/>
                    </a:cubicBezTo>
                    <a:cubicBezTo>
                      <a:pt x="3547" y="10413"/>
                      <a:pt x="3555" y="10416"/>
                      <a:pt x="3563" y="10416"/>
                    </a:cubicBezTo>
                    <a:cubicBezTo>
                      <a:pt x="3580" y="10416"/>
                      <a:pt x="3600" y="10400"/>
                      <a:pt x="3593" y="10382"/>
                    </a:cubicBezTo>
                    <a:cubicBezTo>
                      <a:pt x="3380" y="9810"/>
                      <a:pt x="2808" y="9336"/>
                      <a:pt x="2296" y="8998"/>
                    </a:cubicBezTo>
                    <a:cubicBezTo>
                      <a:pt x="1926" y="8764"/>
                      <a:pt x="1533" y="8546"/>
                      <a:pt x="1135" y="8360"/>
                    </a:cubicBezTo>
                    <a:cubicBezTo>
                      <a:pt x="830" y="8208"/>
                      <a:pt x="476" y="8072"/>
                      <a:pt x="247" y="7821"/>
                    </a:cubicBezTo>
                    <a:lnTo>
                      <a:pt x="247" y="7456"/>
                    </a:lnTo>
                    <a:cubicBezTo>
                      <a:pt x="569" y="7717"/>
                      <a:pt x="1125" y="7745"/>
                      <a:pt x="1506" y="7854"/>
                    </a:cubicBezTo>
                    <a:cubicBezTo>
                      <a:pt x="2214" y="8055"/>
                      <a:pt x="2634" y="8431"/>
                      <a:pt x="3021" y="9014"/>
                    </a:cubicBezTo>
                    <a:cubicBezTo>
                      <a:pt x="3025" y="9020"/>
                      <a:pt x="3031" y="9022"/>
                      <a:pt x="3037" y="9022"/>
                    </a:cubicBezTo>
                    <a:cubicBezTo>
                      <a:pt x="3049" y="9022"/>
                      <a:pt x="3061" y="9014"/>
                      <a:pt x="3053" y="9003"/>
                    </a:cubicBezTo>
                    <a:cubicBezTo>
                      <a:pt x="2786" y="8595"/>
                      <a:pt x="2487" y="8175"/>
                      <a:pt x="2018" y="7963"/>
                    </a:cubicBezTo>
                    <a:cubicBezTo>
                      <a:pt x="1697" y="7821"/>
                      <a:pt x="1364" y="7739"/>
                      <a:pt x="1032" y="7630"/>
                    </a:cubicBezTo>
                    <a:cubicBezTo>
                      <a:pt x="781" y="7554"/>
                      <a:pt x="482" y="7505"/>
                      <a:pt x="296" y="7303"/>
                    </a:cubicBezTo>
                    <a:cubicBezTo>
                      <a:pt x="285" y="7292"/>
                      <a:pt x="269" y="7281"/>
                      <a:pt x="247" y="7281"/>
                    </a:cubicBezTo>
                    <a:lnTo>
                      <a:pt x="247" y="6279"/>
                    </a:lnTo>
                    <a:cubicBezTo>
                      <a:pt x="476" y="6497"/>
                      <a:pt x="792" y="6682"/>
                      <a:pt x="1037" y="6851"/>
                    </a:cubicBezTo>
                    <a:cubicBezTo>
                      <a:pt x="1419" y="7118"/>
                      <a:pt x="1827" y="7347"/>
                      <a:pt x="2209" y="7614"/>
                    </a:cubicBezTo>
                    <a:cubicBezTo>
                      <a:pt x="2983" y="8126"/>
                      <a:pt x="3615" y="8818"/>
                      <a:pt x="4067" y="9630"/>
                    </a:cubicBezTo>
                    <a:cubicBezTo>
                      <a:pt x="4072" y="9642"/>
                      <a:pt x="4082" y="9647"/>
                      <a:pt x="4093" y="9647"/>
                    </a:cubicBezTo>
                    <a:cubicBezTo>
                      <a:pt x="4116" y="9647"/>
                      <a:pt x="4142" y="9623"/>
                      <a:pt x="4127" y="9597"/>
                    </a:cubicBezTo>
                    <a:cubicBezTo>
                      <a:pt x="3713" y="8829"/>
                      <a:pt x="3206" y="8208"/>
                      <a:pt x="2476" y="7679"/>
                    </a:cubicBezTo>
                    <a:cubicBezTo>
                      <a:pt x="2100" y="7407"/>
                      <a:pt x="1691" y="7178"/>
                      <a:pt x="1310" y="6911"/>
                    </a:cubicBezTo>
                    <a:cubicBezTo>
                      <a:pt x="1103" y="6764"/>
                      <a:pt x="901" y="6611"/>
                      <a:pt x="705" y="6453"/>
                    </a:cubicBezTo>
                    <a:cubicBezTo>
                      <a:pt x="552" y="6328"/>
                      <a:pt x="373" y="6230"/>
                      <a:pt x="247" y="6077"/>
                    </a:cubicBezTo>
                    <a:lnTo>
                      <a:pt x="247" y="5728"/>
                    </a:lnTo>
                    <a:lnTo>
                      <a:pt x="247" y="5598"/>
                    </a:lnTo>
                    <a:cubicBezTo>
                      <a:pt x="574" y="5859"/>
                      <a:pt x="994" y="5995"/>
                      <a:pt x="1375" y="6170"/>
                    </a:cubicBezTo>
                    <a:cubicBezTo>
                      <a:pt x="2111" y="6502"/>
                      <a:pt x="2667" y="7009"/>
                      <a:pt x="3217" y="7576"/>
                    </a:cubicBezTo>
                    <a:cubicBezTo>
                      <a:pt x="3223" y="7581"/>
                      <a:pt x="3229" y="7584"/>
                      <a:pt x="3235" y="7584"/>
                    </a:cubicBezTo>
                    <a:cubicBezTo>
                      <a:pt x="3252" y="7584"/>
                      <a:pt x="3266" y="7565"/>
                      <a:pt x="3250" y="7548"/>
                    </a:cubicBezTo>
                    <a:cubicBezTo>
                      <a:pt x="2819" y="7074"/>
                      <a:pt x="2367" y="6573"/>
                      <a:pt x="1778" y="6257"/>
                    </a:cubicBezTo>
                    <a:cubicBezTo>
                      <a:pt x="1283" y="5985"/>
                      <a:pt x="656" y="5816"/>
                      <a:pt x="253" y="5418"/>
                    </a:cubicBezTo>
                    <a:cubicBezTo>
                      <a:pt x="253" y="5162"/>
                      <a:pt x="258" y="4906"/>
                      <a:pt x="258" y="4644"/>
                    </a:cubicBezTo>
                    <a:cubicBezTo>
                      <a:pt x="405" y="4715"/>
                      <a:pt x="580" y="4753"/>
                      <a:pt x="705" y="4840"/>
                    </a:cubicBezTo>
                    <a:cubicBezTo>
                      <a:pt x="863" y="4944"/>
                      <a:pt x="988" y="5096"/>
                      <a:pt x="1152" y="5194"/>
                    </a:cubicBezTo>
                    <a:cubicBezTo>
                      <a:pt x="1223" y="5238"/>
                      <a:pt x="1299" y="5276"/>
                      <a:pt x="1375" y="5303"/>
                    </a:cubicBezTo>
                    <a:cubicBezTo>
                      <a:pt x="1371" y="5330"/>
                      <a:pt x="1394" y="5348"/>
                      <a:pt x="1417" y="5348"/>
                    </a:cubicBezTo>
                    <a:cubicBezTo>
                      <a:pt x="1427" y="5348"/>
                      <a:pt x="1438" y="5345"/>
                      <a:pt x="1446" y="5336"/>
                    </a:cubicBezTo>
                    <a:lnTo>
                      <a:pt x="1468" y="5325"/>
                    </a:lnTo>
                    <a:cubicBezTo>
                      <a:pt x="1490" y="5331"/>
                      <a:pt x="1511" y="5331"/>
                      <a:pt x="1539" y="5336"/>
                    </a:cubicBezTo>
                    <a:cubicBezTo>
                      <a:pt x="1539" y="5347"/>
                      <a:pt x="1544" y="5353"/>
                      <a:pt x="1550" y="5363"/>
                    </a:cubicBezTo>
                    <a:cubicBezTo>
                      <a:pt x="1817" y="5739"/>
                      <a:pt x="2220" y="5952"/>
                      <a:pt x="2601" y="6203"/>
                    </a:cubicBezTo>
                    <a:cubicBezTo>
                      <a:pt x="3070" y="6513"/>
                      <a:pt x="3446" y="6944"/>
                      <a:pt x="3691" y="7450"/>
                    </a:cubicBezTo>
                    <a:cubicBezTo>
                      <a:pt x="4105" y="8284"/>
                      <a:pt x="4274" y="9352"/>
                      <a:pt x="4988" y="10017"/>
                    </a:cubicBezTo>
                    <a:lnTo>
                      <a:pt x="4993" y="10017"/>
                    </a:lnTo>
                    <a:cubicBezTo>
                      <a:pt x="4312" y="9216"/>
                      <a:pt x="4203" y="8088"/>
                      <a:pt x="3675" y="7200"/>
                    </a:cubicBezTo>
                    <a:cubicBezTo>
                      <a:pt x="3462" y="6835"/>
                      <a:pt x="3201" y="6480"/>
                      <a:pt x="2841" y="6230"/>
                    </a:cubicBezTo>
                    <a:cubicBezTo>
                      <a:pt x="2454" y="5957"/>
                      <a:pt x="2002" y="5739"/>
                      <a:pt x="1713" y="5358"/>
                    </a:cubicBezTo>
                    <a:lnTo>
                      <a:pt x="1713" y="5358"/>
                    </a:lnTo>
                    <a:cubicBezTo>
                      <a:pt x="1806" y="5363"/>
                      <a:pt x="1909" y="5363"/>
                      <a:pt x="2018" y="5369"/>
                    </a:cubicBezTo>
                    <a:cubicBezTo>
                      <a:pt x="2296" y="5374"/>
                      <a:pt x="2552" y="5456"/>
                      <a:pt x="2814" y="5521"/>
                    </a:cubicBezTo>
                    <a:cubicBezTo>
                      <a:pt x="2814" y="5521"/>
                      <a:pt x="2814" y="5521"/>
                      <a:pt x="2819" y="5527"/>
                    </a:cubicBezTo>
                    <a:cubicBezTo>
                      <a:pt x="3043" y="5669"/>
                      <a:pt x="3206" y="5870"/>
                      <a:pt x="3391" y="6034"/>
                    </a:cubicBezTo>
                    <a:cubicBezTo>
                      <a:pt x="3386" y="6039"/>
                      <a:pt x="3386" y="6055"/>
                      <a:pt x="3391" y="6066"/>
                    </a:cubicBezTo>
                    <a:cubicBezTo>
                      <a:pt x="3598" y="6273"/>
                      <a:pt x="3822" y="6568"/>
                      <a:pt x="4072" y="6856"/>
                    </a:cubicBezTo>
                    <a:cubicBezTo>
                      <a:pt x="4067" y="6867"/>
                      <a:pt x="4067" y="6884"/>
                      <a:pt x="4083" y="6889"/>
                    </a:cubicBezTo>
                    <a:lnTo>
                      <a:pt x="4105" y="6889"/>
                    </a:lnTo>
                    <a:cubicBezTo>
                      <a:pt x="4230" y="7036"/>
                      <a:pt x="4367" y="7172"/>
                      <a:pt x="4514" y="7298"/>
                    </a:cubicBezTo>
                    <a:cubicBezTo>
                      <a:pt x="4536" y="7581"/>
                      <a:pt x="4650" y="7843"/>
                      <a:pt x="4830" y="8055"/>
                    </a:cubicBezTo>
                    <a:cubicBezTo>
                      <a:pt x="4694" y="8453"/>
                      <a:pt x="4830" y="8774"/>
                      <a:pt x="5081" y="9063"/>
                    </a:cubicBezTo>
                    <a:cubicBezTo>
                      <a:pt x="4933" y="9793"/>
                      <a:pt x="5059" y="10589"/>
                      <a:pt x="5282" y="11292"/>
                    </a:cubicBezTo>
                    <a:cubicBezTo>
                      <a:pt x="5331" y="11439"/>
                      <a:pt x="5386" y="11586"/>
                      <a:pt x="5451" y="11728"/>
                    </a:cubicBezTo>
                    <a:cubicBezTo>
                      <a:pt x="5448" y="11727"/>
                      <a:pt x="5444" y="11727"/>
                      <a:pt x="5441" y="11727"/>
                    </a:cubicBezTo>
                    <a:cubicBezTo>
                      <a:pt x="5417" y="11727"/>
                      <a:pt x="5396" y="11742"/>
                      <a:pt x="5391" y="11766"/>
                    </a:cubicBezTo>
                    <a:cubicBezTo>
                      <a:pt x="5260" y="12932"/>
                      <a:pt x="5369" y="14114"/>
                      <a:pt x="5718" y="15242"/>
                    </a:cubicBezTo>
                    <a:cubicBezTo>
                      <a:pt x="5794" y="15488"/>
                      <a:pt x="5887" y="15733"/>
                      <a:pt x="5990" y="15973"/>
                    </a:cubicBezTo>
                    <a:lnTo>
                      <a:pt x="5990" y="15983"/>
                    </a:lnTo>
                    <a:cubicBezTo>
                      <a:pt x="5990" y="15994"/>
                      <a:pt x="5996" y="16000"/>
                      <a:pt x="6001" y="16005"/>
                    </a:cubicBezTo>
                    <a:cubicBezTo>
                      <a:pt x="6132" y="16332"/>
                      <a:pt x="6263" y="16654"/>
                      <a:pt x="6366" y="16986"/>
                    </a:cubicBezTo>
                    <a:cubicBezTo>
                      <a:pt x="6514" y="17449"/>
                      <a:pt x="6612" y="17923"/>
                      <a:pt x="6672" y="18403"/>
                    </a:cubicBezTo>
                    <a:cubicBezTo>
                      <a:pt x="6669" y="18402"/>
                      <a:pt x="6666" y="18402"/>
                      <a:pt x="6663" y="18402"/>
                    </a:cubicBezTo>
                    <a:cubicBezTo>
                      <a:pt x="6644" y="18402"/>
                      <a:pt x="6627" y="18417"/>
                      <a:pt x="6623" y="18436"/>
                    </a:cubicBezTo>
                    <a:cubicBezTo>
                      <a:pt x="6595" y="18664"/>
                      <a:pt x="6623" y="18904"/>
                      <a:pt x="6715" y="19117"/>
                    </a:cubicBezTo>
                    <a:cubicBezTo>
                      <a:pt x="6612" y="19563"/>
                      <a:pt x="6557" y="20016"/>
                      <a:pt x="6552" y="20473"/>
                    </a:cubicBezTo>
                    <a:cubicBezTo>
                      <a:pt x="6552" y="20947"/>
                      <a:pt x="6617" y="21416"/>
                      <a:pt x="6541" y="21885"/>
                    </a:cubicBezTo>
                    <a:cubicBezTo>
                      <a:pt x="6538" y="21905"/>
                      <a:pt x="6551" y="21914"/>
                      <a:pt x="6566" y="21914"/>
                    </a:cubicBezTo>
                    <a:cubicBezTo>
                      <a:pt x="6579" y="21914"/>
                      <a:pt x="6593" y="21906"/>
                      <a:pt x="6595" y="21890"/>
                    </a:cubicBezTo>
                    <a:cubicBezTo>
                      <a:pt x="6693" y="21422"/>
                      <a:pt x="6639" y="20958"/>
                      <a:pt x="6666" y="20484"/>
                    </a:cubicBezTo>
                    <a:cubicBezTo>
                      <a:pt x="6683" y="20087"/>
                      <a:pt x="6732" y="19689"/>
                      <a:pt x="6802" y="19296"/>
                    </a:cubicBezTo>
                    <a:cubicBezTo>
                      <a:pt x="6900" y="19476"/>
                      <a:pt x="7026" y="19645"/>
                      <a:pt x="7173" y="19792"/>
                    </a:cubicBezTo>
                    <a:cubicBezTo>
                      <a:pt x="7151" y="20163"/>
                      <a:pt x="7124" y="20561"/>
                      <a:pt x="7184" y="20926"/>
                    </a:cubicBezTo>
                    <a:cubicBezTo>
                      <a:pt x="7249" y="21296"/>
                      <a:pt x="7347" y="21667"/>
                      <a:pt x="7364" y="22048"/>
                    </a:cubicBezTo>
                    <a:cubicBezTo>
                      <a:pt x="7364" y="22062"/>
                      <a:pt x="7377" y="22069"/>
                      <a:pt x="7392" y="22069"/>
                    </a:cubicBezTo>
                    <a:cubicBezTo>
                      <a:pt x="7406" y="22069"/>
                      <a:pt x="7421" y="22062"/>
                      <a:pt x="7424" y="22048"/>
                    </a:cubicBezTo>
                    <a:cubicBezTo>
                      <a:pt x="7429" y="21661"/>
                      <a:pt x="7325" y="21296"/>
                      <a:pt x="7287" y="20915"/>
                    </a:cubicBezTo>
                    <a:cubicBezTo>
                      <a:pt x="7249" y="20572"/>
                      <a:pt x="7276" y="20234"/>
                      <a:pt x="7271" y="19890"/>
                    </a:cubicBezTo>
                    <a:lnTo>
                      <a:pt x="7271" y="19890"/>
                    </a:lnTo>
                    <a:cubicBezTo>
                      <a:pt x="7287" y="19907"/>
                      <a:pt x="7309" y="19923"/>
                      <a:pt x="7325" y="19939"/>
                    </a:cubicBezTo>
                    <a:cubicBezTo>
                      <a:pt x="7451" y="20038"/>
                      <a:pt x="7587" y="20136"/>
                      <a:pt x="7723" y="20228"/>
                    </a:cubicBezTo>
                    <a:cubicBezTo>
                      <a:pt x="7903" y="20664"/>
                      <a:pt x="7914" y="21247"/>
                      <a:pt x="7925" y="21710"/>
                    </a:cubicBezTo>
                    <a:cubicBezTo>
                      <a:pt x="7925" y="21728"/>
                      <a:pt x="7941" y="21738"/>
                      <a:pt x="7956" y="21738"/>
                    </a:cubicBezTo>
                    <a:cubicBezTo>
                      <a:pt x="7968" y="21738"/>
                      <a:pt x="7979" y="21731"/>
                      <a:pt x="7979" y="21716"/>
                    </a:cubicBezTo>
                    <a:cubicBezTo>
                      <a:pt x="7979" y="21269"/>
                      <a:pt x="7979" y="20746"/>
                      <a:pt x="7838" y="20310"/>
                    </a:cubicBezTo>
                    <a:lnTo>
                      <a:pt x="7838" y="20310"/>
                    </a:lnTo>
                    <a:cubicBezTo>
                      <a:pt x="8219" y="20566"/>
                      <a:pt x="8584" y="20833"/>
                      <a:pt x="8759" y="21264"/>
                    </a:cubicBezTo>
                    <a:cubicBezTo>
                      <a:pt x="8764" y="21276"/>
                      <a:pt x="8775" y="21282"/>
                      <a:pt x="8787" y="21282"/>
                    </a:cubicBezTo>
                    <a:cubicBezTo>
                      <a:pt x="8810" y="21282"/>
                      <a:pt x="8837" y="21260"/>
                      <a:pt x="8829" y="21231"/>
                    </a:cubicBezTo>
                    <a:cubicBezTo>
                      <a:pt x="8644" y="20730"/>
                      <a:pt x="8214" y="20435"/>
                      <a:pt x="7778" y="20130"/>
                    </a:cubicBezTo>
                    <a:cubicBezTo>
                      <a:pt x="7511" y="19945"/>
                      <a:pt x="7233" y="19743"/>
                      <a:pt x="7048" y="19476"/>
                    </a:cubicBezTo>
                    <a:cubicBezTo>
                      <a:pt x="7015" y="19427"/>
                      <a:pt x="6982" y="19373"/>
                      <a:pt x="6950" y="19313"/>
                    </a:cubicBezTo>
                    <a:lnTo>
                      <a:pt x="6950" y="19313"/>
                    </a:lnTo>
                    <a:cubicBezTo>
                      <a:pt x="7053" y="19367"/>
                      <a:pt x="7162" y="19405"/>
                      <a:pt x="7271" y="19438"/>
                    </a:cubicBezTo>
                    <a:cubicBezTo>
                      <a:pt x="7614" y="19531"/>
                      <a:pt x="7914" y="19727"/>
                      <a:pt x="8148" y="19994"/>
                    </a:cubicBezTo>
                    <a:cubicBezTo>
                      <a:pt x="8153" y="19999"/>
                      <a:pt x="8159" y="20001"/>
                      <a:pt x="8165" y="20001"/>
                    </a:cubicBezTo>
                    <a:cubicBezTo>
                      <a:pt x="8184" y="20001"/>
                      <a:pt x="8203" y="19977"/>
                      <a:pt x="8186" y="19956"/>
                    </a:cubicBezTo>
                    <a:cubicBezTo>
                      <a:pt x="8023" y="19760"/>
                      <a:pt x="7832" y="19569"/>
                      <a:pt x="7592" y="19454"/>
                    </a:cubicBezTo>
                    <a:cubicBezTo>
                      <a:pt x="7440" y="19389"/>
                      <a:pt x="7282" y="19340"/>
                      <a:pt x="7135" y="19269"/>
                    </a:cubicBezTo>
                    <a:cubicBezTo>
                      <a:pt x="7129" y="18942"/>
                      <a:pt x="7206" y="18621"/>
                      <a:pt x="7206" y="18288"/>
                    </a:cubicBezTo>
                    <a:cubicBezTo>
                      <a:pt x="7206" y="17983"/>
                      <a:pt x="7195" y="17678"/>
                      <a:pt x="7184" y="17373"/>
                    </a:cubicBezTo>
                    <a:cubicBezTo>
                      <a:pt x="7146" y="16610"/>
                      <a:pt x="7129" y="15847"/>
                      <a:pt x="7086" y="15090"/>
                    </a:cubicBezTo>
                    <a:cubicBezTo>
                      <a:pt x="7058" y="14599"/>
                      <a:pt x="7048" y="14060"/>
                      <a:pt x="6813" y="13608"/>
                    </a:cubicBezTo>
                    <a:cubicBezTo>
                      <a:pt x="6781" y="13548"/>
                      <a:pt x="6748" y="13488"/>
                      <a:pt x="6715" y="13428"/>
                    </a:cubicBezTo>
                    <a:cubicBezTo>
                      <a:pt x="6530" y="12453"/>
                      <a:pt x="6089" y="11668"/>
                      <a:pt x="5315" y="10992"/>
                    </a:cubicBezTo>
                    <a:cubicBezTo>
                      <a:pt x="5179" y="10398"/>
                      <a:pt x="5102" y="9788"/>
                      <a:pt x="5189" y="9183"/>
                    </a:cubicBezTo>
                    <a:lnTo>
                      <a:pt x="5189" y="9183"/>
                    </a:lnTo>
                    <a:cubicBezTo>
                      <a:pt x="5222" y="9216"/>
                      <a:pt x="5255" y="9243"/>
                      <a:pt x="5288" y="9276"/>
                    </a:cubicBezTo>
                    <a:cubicBezTo>
                      <a:pt x="5353" y="9336"/>
                      <a:pt x="5429" y="9401"/>
                      <a:pt x="5500" y="9461"/>
                    </a:cubicBezTo>
                    <a:cubicBezTo>
                      <a:pt x="5478" y="9466"/>
                      <a:pt x="5467" y="9488"/>
                      <a:pt x="5473" y="9510"/>
                    </a:cubicBezTo>
                    <a:cubicBezTo>
                      <a:pt x="5598" y="10006"/>
                      <a:pt x="5800" y="10475"/>
                      <a:pt x="6078" y="10900"/>
                    </a:cubicBezTo>
                    <a:cubicBezTo>
                      <a:pt x="6312" y="11248"/>
                      <a:pt x="6759" y="11799"/>
                      <a:pt x="6677" y="12235"/>
                    </a:cubicBezTo>
                    <a:cubicBezTo>
                      <a:pt x="6674" y="12255"/>
                      <a:pt x="6690" y="12266"/>
                      <a:pt x="6706" y="12266"/>
                    </a:cubicBezTo>
                    <a:cubicBezTo>
                      <a:pt x="6720" y="12266"/>
                      <a:pt x="6734" y="12258"/>
                      <a:pt x="6737" y="12240"/>
                    </a:cubicBezTo>
                    <a:cubicBezTo>
                      <a:pt x="6808" y="11880"/>
                      <a:pt x="6552" y="11477"/>
                      <a:pt x="6366" y="11177"/>
                    </a:cubicBezTo>
                    <a:cubicBezTo>
                      <a:pt x="6023" y="10638"/>
                      <a:pt x="5762" y="10148"/>
                      <a:pt x="5593" y="9537"/>
                    </a:cubicBezTo>
                    <a:lnTo>
                      <a:pt x="5593" y="9537"/>
                    </a:lnTo>
                    <a:cubicBezTo>
                      <a:pt x="5980" y="9870"/>
                      <a:pt x="6350" y="10191"/>
                      <a:pt x="6584" y="10660"/>
                    </a:cubicBezTo>
                    <a:cubicBezTo>
                      <a:pt x="6588" y="10667"/>
                      <a:pt x="6594" y="10670"/>
                      <a:pt x="6600" y="10670"/>
                    </a:cubicBezTo>
                    <a:cubicBezTo>
                      <a:pt x="6610" y="10670"/>
                      <a:pt x="6621" y="10660"/>
                      <a:pt x="6617" y="10649"/>
                    </a:cubicBezTo>
                    <a:cubicBezTo>
                      <a:pt x="6410" y="10197"/>
                      <a:pt x="6089" y="9837"/>
                      <a:pt x="5707" y="9510"/>
                    </a:cubicBezTo>
                    <a:cubicBezTo>
                      <a:pt x="5533" y="9368"/>
                      <a:pt x="5369" y="9216"/>
                      <a:pt x="5206" y="9052"/>
                    </a:cubicBezTo>
                    <a:cubicBezTo>
                      <a:pt x="5206" y="9036"/>
                      <a:pt x="5189" y="9020"/>
                      <a:pt x="5173" y="9014"/>
                    </a:cubicBezTo>
                    <a:cubicBezTo>
                      <a:pt x="4966" y="8774"/>
                      <a:pt x="4830" y="8507"/>
                      <a:pt x="4917" y="8159"/>
                    </a:cubicBezTo>
                    <a:lnTo>
                      <a:pt x="4917" y="8159"/>
                    </a:lnTo>
                    <a:cubicBezTo>
                      <a:pt x="5132" y="8374"/>
                      <a:pt x="5414" y="8522"/>
                      <a:pt x="5719" y="8522"/>
                    </a:cubicBezTo>
                    <a:cubicBezTo>
                      <a:pt x="5762" y="8522"/>
                      <a:pt x="5805" y="8519"/>
                      <a:pt x="5849" y="8513"/>
                    </a:cubicBezTo>
                    <a:cubicBezTo>
                      <a:pt x="5874" y="8513"/>
                      <a:pt x="5871" y="8474"/>
                      <a:pt x="5848" y="8474"/>
                    </a:cubicBezTo>
                    <a:cubicBezTo>
                      <a:pt x="5847" y="8474"/>
                      <a:pt x="5845" y="8474"/>
                      <a:pt x="5843" y="8475"/>
                    </a:cubicBezTo>
                    <a:cubicBezTo>
                      <a:pt x="5835" y="8475"/>
                      <a:pt x="5827" y="8475"/>
                      <a:pt x="5819" y="8475"/>
                    </a:cubicBezTo>
                    <a:cubicBezTo>
                      <a:pt x="5484" y="8475"/>
                      <a:pt x="5157" y="8262"/>
                      <a:pt x="4939" y="8039"/>
                    </a:cubicBezTo>
                    <a:cubicBezTo>
                      <a:pt x="4933" y="8028"/>
                      <a:pt x="4928" y="8023"/>
                      <a:pt x="4917" y="8017"/>
                    </a:cubicBezTo>
                    <a:cubicBezTo>
                      <a:pt x="4797" y="7897"/>
                      <a:pt x="4710" y="7745"/>
                      <a:pt x="4666" y="7581"/>
                    </a:cubicBezTo>
                    <a:cubicBezTo>
                      <a:pt x="4650" y="7516"/>
                      <a:pt x="4634" y="7450"/>
                      <a:pt x="4617" y="7390"/>
                    </a:cubicBezTo>
                    <a:lnTo>
                      <a:pt x="4617" y="7390"/>
                    </a:lnTo>
                    <a:cubicBezTo>
                      <a:pt x="4884" y="7604"/>
                      <a:pt x="5178" y="7751"/>
                      <a:pt x="5501" y="7751"/>
                    </a:cubicBezTo>
                    <a:cubicBezTo>
                      <a:pt x="5640" y="7751"/>
                      <a:pt x="5785" y="7723"/>
                      <a:pt x="5936" y="7663"/>
                    </a:cubicBezTo>
                    <a:cubicBezTo>
                      <a:pt x="5947" y="7657"/>
                      <a:pt x="5941" y="7641"/>
                      <a:pt x="5931" y="7641"/>
                    </a:cubicBezTo>
                    <a:cubicBezTo>
                      <a:pt x="5817" y="7673"/>
                      <a:pt x="5706" y="7688"/>
                      <a:pt x="5599" y="7688"/>
                    </a:cubicBezTo>
                    <a:cubicBezTo>
                      <a:pt x="5322" y="7688"/>
                      <a:pt x="5069" y="7590"/>
                      <a:pt x="4841" y="7445"/>
                    </a:cubicBezTo>
                    <a:cubicBezTo>
                      <a:pt x="5260" y="7407"/>
                      <a:pt x="5783" y="7178"/>
                      <a:pt x="5854" y="6753"/>
                    </a:cubicBezTo>
                    <a:cubicBezTo>
                      <a:pt x="5857" y="6737"/>
                      <a:pt x="5845" y="6728"/>
                      <a:pt x="5831" y="6728"/>
                    </a:cubicBezTo>
                    <a:cubicBezTo>
                      <a:pt x="5817" y="6728"/>
                      <a:pt x="5803" y="6737"/>
                      <a:pt x="5800" y="6753"/>
                    </a:cubicBezTo>
                    <a:cubicBezTo>
                      <a:pt x="5740" y="7047"/>
                      <a:pt x="5424" y="7243"/>
                      <a:pt x="5108" y="7330"/>
                    </a:cubicBezTo>
                    <a:cubicBezTo>
                      <a:pt x="5184" y="7183"/>
                      <a:pt x="5233" y="7042"/>
                      <a:pt x="5364" y="6927"/>
                    </a:cubicBezTo>
                    <a:cubicBezTo>
                      <a:pt x="5377" y="6914"/>
                      <a:pt x="5366" y="6895"/>
                      <a:pt x="5350" y="6895"/>
                    </a:cubicBezTo>
                    <a:cubicBezTo>
                      <a:pt x="5346" y="6895"/>
                      <a:pt x="5341" y="6896"/>
                      <a:pt x="5337" y="6900"/>
                    </a:cubicBezTo>
                    <a:cubicBezTo>
                      <a:pt x="5184" y="6998"/>
                      <a:pt x="5075" y="7145"/>
                      <a:pt x="5021" y="7314"/>
                    </a:cubicBezTo>
                    <a:cubicBezTo>
                      <a:pt x="5015" y="7325"/>
                      <a:pt x="5021" y="7341"/>
                      <a:pt x="5026" y="7352"/>
                    </a:cubicBezTo>
                    <a:cubicBezTo>
                      <a:pt x="4939" y="7374"/>
                      <a:pt x="4846" y="7385"/>
                      <a:pt x="4754" y="7385"/>
                    </a:cubicBezTo>
                    <a:cubicBezTo>
                      <a:pt x="4601" y="7276"/>
                      <a:pt x="4459" y="7145"/>
                      <a:pt x="4329" y="7009"/>
                    </a:cubicBezTo>
                    <a:cubicBezTo>
                      <a:pt x="4296" y="6976"/>
                      <a:pt x="4263" y="6938"/>
                      <a:pt x="4236" y="6905"/>
                    </a:cubicBezTo>
                    <a:lnTo>
                      <a:pt x="4236" y="6905"/>
                    </a:lnTo>
                    <a:cubicBezTo>
                      <a:pt x="4315" y="6916"/>
                      <a:pt x="4399" y="6921"/>
                      <a:pt x="4485" y="6921"/>
                    </a:cubicBezTo>
                    <a:cubicBezTo>
                      <a:pt x="4914" y="6921"/>
                      <a:pt x="5398" y="6787"/>
                      <a:pt x="5538" y="6415"/>
                    </a:cubicBezTo>
                    <a:cubicBezTo>
                      <a:pt x="5542" y="6402"/>
                      <a:pt x="5530" y="6392"/>
                      <a:pt x="5520" y="6392"/>
                    </a:cubicBezTo>
                    <a:cubicBezTo>
                      <a:pt x="5514" y="6392"/>
                      <a:pt x="5508" y="6396"/>
                      <a:pt x="5506" y="6404"/>
                    </a:cubicBezTo>
                    <a:cubicBezTo>
                      <a:pt x="5413" y="6606"/>
                      <a:pt x="5233" y="6720"/>
                      <a:pt x="5015" y="6786"/>
                    </a:cubicBezTo>
                    <a:cubicBezTo>
                      <a:pt x="5075" y="6677"/>
                      <a:pt x="5108" y="6562"/>
                      <a:pt x="5157" y="6453"/>
                    </a:cubicBezTo>
                    <a:cubicBezTo>
                      <a:pt x="5217" y="6333"/>
                      <a:pt x="5288" y="6224"/>
                      <a:pt x="5375" y="6126"/>
                    </a:cubicBezTo>
                    <a:cubicBezTo>
                      <a:pt x="5379" y="6113"/>
                      <a:pt x="5373" y="6103"/>
                      <a:pt x="5361" y="6103"/>
                    </a:cubicBezTo>
                    <a:cubicBezTo>
                      <a:pt x="5359" y="6103"/>
                      <a:pt x="5356" y="6104"/>
                      <a:pt x="5353" y="6104"/>
                    </a:cubicBezTo>
                    <a:cubicBezTo>
                      <a:pt x="5113" y="6224"/>
                      <a:pt x="5037" y="6540"/>
                      <a:pt x="4939" y="6758"/>
                    </a:cubicBezTo>
                    <a:cubicBezTo>
                      <a:pt x="4933" y="6775"/>
                      <a:pt x="4939" y="6791"/>
                      <a:pt x="4955" y="6802"/>
                    </a:cubicBezTo>
                    <a:cubicBezTo>
                      <a:pt x="4781" y="6839"/>
                      <a:pt x="4604" y="6858"/>
                      <a:pt x="4428" y="6858"/>
                    </a:cubicBezTo>
                    <a:cubicBezTo>
                      <a:pt x="4345" y="6858"/>
                      <a:pt x="4263" y="6854"/>
                      <a:pt x="4181" y="6846"/>
                    </a:cubicBezTo>
                    <a:cubicBezTo>
                      <a:pt x="4121" y="6780"/>
                      <a:pt x="4067" y="6709"/>
                      <a:pt x="4007" y="6644"/>
                    </a:cubicBezTo>
                    <a:cubicBezTo>
                      <a:pt x="4105" y="6628"/>
                      <a:pt x="4198" y="6600"/>
                      <a:pt x="4290" y="6573"/>
                    </a:cubicBezTo>
                    <a:cubicBezTo>
                      <a:pt x="4296" y="6579"/>
                      <a:pt x="4296" y="6579"/>
                      <a:pt x="4301" y="6584"/>
                    </a:cubicBezTo>
                    <a:cubicBezTo>
                      <a:pt x="4356" y="6628"/>
                      <a:pt x="4432" y="6643"/>
                      <a:pt x="4511" y="6643"/>
                    </a:cubicBezTo>
                    <a:cubicBezTo>
                      <a:pt x="4597" y="6643"/>
                      <a:pt x="4688" y="6625"/>
                      <a:pt x="4759" y="6611"/>
                    </a:cubicBezTo>
                    <a:cubicBezTo>
                      <a:pt x="4774" y="6611"/>
                      <a:pt x="4771" y="6583"/>
                      <a:pt x="4757" y="6583"/>
                    </a:cubicBezTo>
                    <a:cubicBezTo>
                      <a:pt x="4756" y="6583"/>
                      <a:pt x="4755" y="6584"/>
                      <a:pt x="4754" y="6584"/>
                    </a:cubicBezTo>
                    <a:cubicBezTo>
                      <a:pt x="4715" y="6590"/>
                      <a:pt x="4677" y="6593"/>
                      <a:pt x="4639" y="6593"/>
                    </a:cubicBezTo>
                    <a:cubicBezTo>
                      <a:pt x="4547" y="6593"/>
                      <a:pt x="4457" y="6575"/>
                      <a:pt x="4372" y="6540"/>
                    </a:cubicBezTo>
                    <a:cubicBezTo>
                      <a:pt x="4628" y="6442"/>
                      <a:pt x="4852" y="6284"/>
                      <a:pt x="5031" y="6083"/>
                    </a:cubicBezTo>
                    <a:cubicBezTo>
                      <a:pt x="5040" y="6074"/>
                      <a:pt x="5028" y="6058"/>
                      <a:pt x="5017" y="6058"/>
                    </a:cubicBezTo>
                    <a:cubicBezTo>
                      <a:pt x="5014" y="6058"/>
                      <a:pt x="5012" y="6059"/>
                      <a:pt x="5010" y="6061"/>
                    </a:cubicBezTo>
                    <a:cubicBezTo>
                      <a:pt x="4726" y="6350"/>
                      <a:pt x="4383" y="6546"/>
                      <a:pt x="3963" y="6568"/>
                    </a:cubicBezTo>
                    <a:lnTo>
                      <a:pt x="3947" y="6568"/>
                    </a:lnTo>
                    <a:cubicBezTo>
                      <a:pt x="3827" y="6426"/>
                      <a:pt x="3707" y="6284"/>
                      <a:pt x="3582" y="6159"/>
                    </a:cubicBezTo>
                    <a:lnTo>
                      <a:pt x="3582" y="6159"/>
                    </a:lnTo>
                    <a:cubicBezTo>
                      <a:pt x="3714" y="6244"/>
                      <a:pt x="3870" y="6288"/>
                      <a:pt x="4029" y="6288"/>
                    </a:cubicBezTo>
                    <a:cubicBezTo>
                      <a:pt x="4054" y="6288"/>
                      <a:pt x="4080" y="6287"/>
                      <a:pt x="4105" y="6284"/>
                    </a:cubicBezTo>
                    <a:cubicBezTo>
                      <a:pt x="4585" y="6246"/>
                      <a:pt x="4928" y="5957"/>
                      <a:pt x="4863" y="5478"/>
                    </a:cubicBezTo>
                    <a:cubicBezTo>
                      <a:pt x="4863" y="5466"/>
                      <a:pt x="4853" y="5460"/>
                      <a:pt x="4843" y="5460"/>
                    </a:cubicBezTo>
                    <a:cubicBezTo>
                      <a:pt x="4829" y="5460"/>
                      <a:pt x="4814" y="5470"/>
                      <a:pt x="4814" y="5489"/>
                    </a:cubicBezTo>
                    <a:cubicBezTo>
                      <a:pt x="4861" y="5925"/>
                      <a:pt x="4460" y="6254"/>
                      <a:pt x="4043" y="6254"/>
                    </a:cubicBezTo>
                    <a:cubicBezTo>
                      <a:pt x="3882" y="6254"/>
                      <a:pt x="3718" y="6204"/>
                      <a:pt x="3577" y="6094"/>
                    </a:cubicBezTo>
                    <a:cubicBezTo>
                      <a:pt x="3380" y="5941"/>
                      <a:pt x="3255" y="5734"/>
                      <a:pt x="3086" y="5565"/>
                    </a:cubicBezTo>
                    <a:lnTo>
                      <a:pt x="3086" y="5565"/>
                    </a:lnTo>
                    <a:cubicBezTo>
                      <a:pt x="3135" y="5570"/>
                      <a:pt x="3184" y="5576"/>
                      <a:pt x="3233" y="5581"/>
                    </a:cubicBezTo>
                    <a:cubicBezTo>
                      <a:pt x="3338" y="5589"/>
                      <a:pt x="3443" y="5593"/>
                      <a:pt x="3548" y="5593"/>
                    </a:cubicBezTo>
                    <a:cubicBezTo>
                      <a:pt x="3820" y="5593"/>
                      <a:pt x="4094" y="5567"/>
                      <a:pt x="4361" y="5516"/>
                    </a:cubicBezTo>
                    <a:cubicBezTo>
                      <a:pt x="4372" y="5516"/>
                      <a:pt x="4378" y="5494"/>
                      <a:pt x="4361" y="5494"/>
                    </a:cubicBezTo>
                    <a:cubicBezTo>
                      <a:pt x="4115" y="5502"/>
                      <a:pt x="3856" y="5534"/>
                      <a:pt x="3603" y="5534"/>
                    </a:cubicBezTo>
                    <a:cubicBezTo>
                      <a:pt x="3481" y="5534"/>
                      <a:pt x="3361" y="5526"/>
                      <a:pt x="3244" y="5505"/>
                    </a:cubicBezTo>
                    <a:cubicBezTo>
                      <a:pt x="3130" y="5483"/>
                      <a:pt x="3021" y="5451"/>
                      <a:pt x="2912" y="5418"/>
                    </a:cubicBezTo>
                    <a:lnTo>
                      <a:pt x="2901" y="5412"/>
                    </a:lnTo>
                    <a:cubicBezTo>
                      <a:pt x="2890" y="5402"/>
                      <a:pt x="2874" y="5402"/>
                      <a:pt x="2857" y="5402"/>
                    </a:cubicBezTo>
                    <a:lnTo>
                      <a:pt x="2846" y="5402"/>
                    </a:lnTo>
                    <a:cubicBezTo>
                      <a:pt x="3086" y="5303"/>
                      <a:pt x="3375" y="5325"/>
                      <a:pt x="3620" y="5227"/>
                    </a:cubicBezTo>
                    <a:cubicBezTo>
                      <a:pt x="3644" y="5213"/>
                      <a:pt x="3630" y="5182"/>
                      <a:pt x="3608" y="5182"/>
                    </a:cubicBezTo>
                    <a:cubicBezTo>
                      <a:pt x="3605" y="5182"/>
                      <a:pt x="3602" y="5182"/>
                      <a:pt x="3598" y="5184"/>
                    </a:cubicBezTo>
                    <a:cubicBezTo>
                      <a:pt x="3320" y="5287"/>
                      <a:pt x="2983" y="5222"/>
                      <a:pt x="2727" y="5363"/>
                    </a:cubicBezTo>
                    <a:cubicBezTo>
                      <a:pt x="2547" y="5303"/>
                      <a:pt x="2361" y="5271"/>
                      <a:pt x="2171" y="5254"/>
                    </a:cubicBezTo>
                    <a:cubicBezTo>
                      <a:pt x="2151" y="5254"/>
                      <a:pt x="2130" y="5254"/>
                      <a:pt x="2109" y="5254"/>
                    </a:cubicBezTo>
                    <a:cubicBezTo>
                      <a:pt x="2003" y="5254"/>
                      <a:pt x="1891" y="5261"/>
                      <a:pt x="1782" y="5261"/>
                    </a:cubicBezTo>
                    <a:cubicBezTo>
                      <a:pt x="1731" y="5261"/>
                      <a:pt x="1681" y="5259"/>
                      <a:pt x="1631" y="5254"/>
                    </a:cubicBezTo>
                    <a:lnTo>
                      <a:pt x="1615" y="5254"/>
                    </a:lnTo>
                    <a:cubicBezTo>
                      <a:pt x="1904" y="5135"/>
                      <a:pt x="2225" y="5118"/>
                      <a:pt x="2530" y="5086"/>
                    </a:cubicBezTo>
                    <a:cubicBezTo>
                      <a:pt x="2797" y="5047"/>
                      <a:pt x="3059" y="5009"/>
                      <a:pt x="3326" y="4977"/>
                    </a:cubicBezTo>
                    <a:cubicBezTo>
                      <a:pt x="3348" y="4977"/>
                      <a:pt x="3342" y="4938"/>
                      <a:pt x="3320" y="4938"/>
                    </a:cubicBezTo>
                    <a:cubicBezTo>
                      <a:pt x="2743" y="4987"/>
                      <a:pt x="2024" y="4977"/>
                      <a:pt x="1495" y="5233"/>
                    </a:cubicBezTo>
                    <a:cubicBezTo>
                      <a:pt x="1288" y="5178"/>
                      <a:pt x="1135" y="5053"/>
                      <a:pt x="972" y="4906"/>
                    </a:cubicBezTo>
                    <a:cubicBezTo>
                      <a:pt x="759" y="4726"/>
                      <a:pt x="525" y="4671"/>
                      <a:pt x="280" y="4546"/>
                    </a:cubicBezTo>
                    <a:lnTo>
                      <a:pt x="275" y="4546"/>
                    </a:lnTo>
                    <a:lnTo>
                      <a:pt x="280" y="3892"/>
                    </a:lnTo>
                    <a:cubicBezTo>
                      <a:pt x="634" y="4208"/>
                      <a:pt x="923" y="4595"/>
                      <a:pt x="1413" y="4726"/>
                    </a:cubicBezTo>
                    <a:cubicBezTo>
                      <a:pt x="1573" y="4767"/>
                      <a:pt x="1739" y="4782"/>
                      <a:pt x="1907" y="4782"/>
                    </a:cubicBezTo>
                    <a:cubicBezTo>
                      <a:pt x="2290" y="4782"/>
                      <a:pt x="2686" y="4706"/>
                      <a:pt x="3053" y="4699"/>
                    </a:cubicBezTo>
                    <a:cubicBezTo>
                      <a:pt x="3081" y="4699"/>
                      <a:pt x="3086" y="4655"/>
                      <a:pt x="3059" y="4655"/>
                    </a:cubicBezTo>
                    <a:cubicBezTo>
                      <a:pt x="2692" y="4659"/>
                      <a:pt x="2311" y="4727"/>
                      <a:pt x="1940" y="4727"/>
                    </a:cubicBezTo>
                    <a:cubicBezTo>
                      <a:pt x="1805" y="4727"/>
                      <a:pt x="1670" y="4718"/>
                      <a:pt x="1539" y="4693"/>
                    </a:cubicBezTo>
                    <a:cubicBezTo>
                      <a:pt x="1165" y="4623"/>
                      <a:pt x="920" y="4396"/>
                      <a:pt x="676" y="4157"/>
                    </a:cubicBezTo>
                    <a:lnTo>
                      <a:pt x="676" y="4157"/>
                    </a:lnTo>
                    <a:cubicBezTo>
                      <a:pt x="677" y="4157"/>
                      <a:pt x="678" y="4156"/>
                      <a:pt x="678" y="4154"/>
                    </a:cubicBezTo>
                    <a:cubicBezTo>
                      <a:pt x="706" y="4152"/>
                      <a:pt x="735" y="4150"/>
                      <a:pt x="763" y="4150"/>
                    </a:cubicBezTo>
                    <a:cubicBezTo>
                      <a:pt x="1219" y="4150"/>
                      <a:pt x="1593" y="4427"/>
                      <a:pt x="2040" y="4432"/>
                    </a:cubicBezTo>
                    <a:cubicBezTo>
                      <a:pt x="2067" y="4432"/>
                      <a:pt x="2073" y="4393"/>
                      <a:pt x="2045" y="4393"/>
                    </a:cubicBezTo>
                    <a:cubicBezTo>
                      <a:pt x="1678" y="4376"/>
                      <a:pt x="1284" y="4073"/>
                      <a:pt x="907" y="4073"/>
                    </a:cubicBezTo>
                    <a:cubicBezTo>
                      <a:pt x="826" y="4073"/>
                      <a:pt x="746" y="4087"/>
                      <a:pt x="667" y="4121"/>
                    </a:cubicBezTo>
                    <a:cubicBezTo>
                      <a:pt x="656" y="4126"/>
                      <a:pt x="651" y="4137"/>
                      <a:pt x="656" y="4143"/>
                    </a:cubicBezTo>
                    <a:lnTo>
                      <a:pt x="656" y="4143"/>
                    </a:lnTo>
                    <a:cubicBezTo>
                      <a:pt x="541" y="4023"/>
                      <a:pt x="416" y="3914"/>
                      <a:pt x="285" y="3810"/>
                    </a:cubicBezTo>
                    <a:lnTo>
                      <a:pt x="280" y="3810"/>
                    </a:lnTo>
                    <a:lnTo>
                      <a:pt x="280" y="3680"/>
                    </a:lnTo>
                    <a:cubicBezTo>
                      <a:pt x="531" y="3710"/>
                      <a:pt x="768" y="3798"/>
                      <a:pt x="1018" y="3798"/>
                    </a:cubicBezTo>
                    <a:cubicBezTo>
                      <a:pt x="1083" y="3798"/>
                      <a:pt x="1150" y="3792"/>
                      <a:pt x="1217" y="3778"/>
                    </a:cubicBezTo>
                    <a:cubicBezTo>
                      <a:pt x="1266" y="3816"/>
                      <a:pt x="1321" y="3854"/>
                      <a:pt x="1375" y="3887"/>
                    </a:cubicBezTo>
                    <a:cubicBezTo>
                      <a:pt x="1713" y="4094"/>
                      <a:pt x="2089" y="4225"/>
                      <a:pt x="2487" y="4268"/>
                    </a:cubicBezTo>
                    <a:cubicBezTo>
                      <a:pt x="2509" y="4268"/>
                      <a:pt x="2509" y="4235"/>
                      <a:pt x="2487" y="4235"/>
                    </a:cubicBezTo>
                    <a:cubicBezTo>
                      <a:pt x="1506" y="4192"/>
                      <a:pt x="1081" y="3325"/>
                      <a:pt x="275" y="2966"/>
                    </a:cubicBezTo>
                    <a:cubicBezTo>
                      <a:pt x="275" y="2846"/>
                      <a:pt x="275" y="2721"/>
                      <a:pt x="275" y="2601"/>
                    </a:cubicBezTo>
                    <a:cubicBezTo>
                      <a:pt x="503" y="2644"/>
                      <a:pt x="727" y="2704"/>
                      <a:pt x="945" y="2791"/>
                    </a:cubicBezTo>
                    <a:cubicBezTo>
                      <a:pt x="947" y="2792"/>
                      <a:pt x="948" y="2792"/>
                      <a:pt x="950" y="2792"/>
                    </a:cubicBezTo>
                    <a:cubicBezTo>
                      <a:pt x="974" y="2792"/>
                      <a:pt x="987" y="2758"/>
                      <a:pt x="961" y="2748"/>
                    </a:cubicBezTo>
                    <a:cubicBezTo>
                      <a:pt x="738" y="2661"/>
                      <a:pt x="514" y="2557"/>
                      <a:pt x="269" y="2546"/>
                    </a:cubicBezTo>
                    <a:cubicBezTo>
                      <a:pt x="269" y="2421"/>
                      <a:pt x="264" y="2296"/>
                      <a:pt x="264" y="2170"/>
                    </a:cubicBezTo>
                    <a:cubicBezTo>
                      <a:pt x="345" y="2143"/>
                      <a:pt x="427" y="2116"/>
                      <a:pt x="509" y="2094"/>
                    </a:cubicBezTo>
                    <a:cubicBezTo>
                      <a:pt x="542" y="2192"/>
                      <a:pt x="661" y="2285"/>
                      <a:pt x="754" y="2334"/>
                    </a:cubicBezTo>
                    <a:cubicBezTo>
                      <a:pt x="841" y="2388"/>
                      <a:pt x="939" y="2410"/>
                      <a:pt x="1037" y="2410"/>
                    </a:cubicBezTo>
                    <a:cubicBezTo>
                      <a:pt x="1048" y="2410"/>
                      <a:pt x="1043" y="2399"/>
                      <a:pt x="1037" y="2399"/>
                    </a:cubicBezTo>
                    <a:cubicBezTo>
                      <a:pt x="917" y="2388"/>
                      <a:pt x="798" y="2334"/>
                      <a:pt x="710" y="2247"/>
                    </a:cubicBezTo>
                    <a:cubicBezTo>
                      <a:pt x="650" y="2198"/>
                      <a:pt x="607" y="2132"/>
                      <a:pt x="547" y="2083"/>
                    </a:cubicBezTo>
                    <a:cubicBezTo>
                      <a:pt x="631" y="2066"/>
                      <a:pt x="715" y="2055"/>
                      <a:pt x="799" y="2055"/>
                    </a:cubicBezTo>
                    <a:cubicBezTo>
                      <a:pt x="954" y="2055"/>
                      <a:pt x="1109" y="2091"/>
                      <a:pt x="1261" y="2187"/>
                    </a:cubicBezTo>
                    <a:cubicBezTo>
                      <a:pt x="1262" y="2188"/>
                      <a:pt x="1263" y="2188"/>
                      <a:pt x="1264" y="2188"/>
                    </a:cubicBezTo>
                    <a:cubicBezTo>
                      <a:pt x="1268" y="2188"/>
                      <a:pt x="1271" y="2180"/>
                      <a:pt x="1266" y="2176"/>
                    </a:cubicBezTo>
                    <a:cubicBezTo>
                      <a:pt x="1125" y="2061"/>
                      <a:pt x="931" y="2007"/>
                      <a:pt x="735" y="2007"/>
                    </a:cubicBezTo>
                    <a:cubicBezTo>
                      <a:pt x="568" y="2007"/>
                      <a:pt x="399" y="2046"/>
                      <a:pt x="258" y="2121"/>
                    </a:cubicBezTo>
                    <a:cubicBezTo>
                      <a:pt x="258" y="2007"/>
                      <a:pt x="253" y="1892"/>
                      <a:pt x="247" y="1778"/>
                    </a:cubicBezTo>
                    <a:cubicBezTo>
                      <a:pt x="394" y="1693"/>
                      <a:pt x="557" y="1654"/>
                      <a:pt x="722" y="1654"/>
                    </a:cubicBezTo>
                    <a:cubicBezTo>
                      <a:pt x="1009" y="1654"/>
                      <a:pt x="1301" y="1771"/>
                      <a:pt x="1522" y="1958"/>
                    </a:cubicBezTo>
                    <a:cubicBezTo>
                      <a:pt x="1523" y="1959"/>
                      <a:pt x="1525" y="1959"/>
                      <a:pt x="1526" y="1959"/>
                    </a:cubicBezTo>
                    <a:cubicBezTo>
                      <a:pt x="1531" y="1959"/>
                      <a:pt x="1538" y="1950"/>
                      <a:pt x="1533" y="1941"/>
                    </a:cubicBezTo>
                    <a:cubicBezTo>
                      <a:pt x="1354" y="1752"/>
                      <a:pt x="992" y="1586"/>
                      <a:pt x="668" y="1586"/>
                    </a:cubicBezTo>
                    <a:cubicBezTo>
                      <a:pt x="508" y="1586"/>
                      <a:pt x="357" y="1626"/>
                      <a:pt x="242" y="1723"/>
                    </a:cubicBezTo>
                    <a:cubicBezTo>
                      <a:pt x="236" y="1533"/>
                      <a:pt x="220" y="198"/>
                      <a:pt x="209" y="13"/>
                    </a:cubicBezTo>
                    <a:cubicBezTo>
                      <a:pt x="209" y="4"/>
                      <a:pt x="202" y="0"/>
                      <a:pt x="195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463" name="Google Shape;9463;p75"/>
              <p:cNvGrpSpPr/>
              <p:nvPr/>
            </p:nvGrpSpPr>
            <p:grpSpPr>
              <a:xfrm>
                <a:off x="3696227" y="3261380"/>
                <a:ext cx="108950" cy="73543"/>
                <a:chOff x="3696227" y="3261380"/>
                <a:chExt cx="108950" cy="73543"/>
              </a:xfrm>
            </p:grpSpPr>
            <p:sp>
              <p:nvSpPr>
                <p:cNvPr id="9464" name="Google Shape;9464;p75"/>
                <p:cNvSpPr/>
                <p:nvPr/>
              </p:nvSpPr>
              <p:spPr>
                <a:xfrm>
                  <a:off x="3696227" y="3261380"/>
                  <a:ext cx="108950" cy="73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" h="2906" extrusionOk="0">
                      <a:moveTo>
                        <a:pt x="2117" y="0"/>
                      </a:moveTo>
                      <a:cubicBezTo>
                        <a:pt x="1761" y="0"/>
                        <a:pt x="1404" y="51"/>
                        <a:pt x="1101" y="173"/>
                      </a:cubicBezTo>
                      <a:cubicBezTo>
                        <a:pt x="840" y="271"/>
                        <a:pt x="611" y="434"/>
                        <a:pt x="425" y="641"/>
                      </a:cubicBezTo>
                      <a:cubicBezTo>
                        <a:pt x="207" y="903"/>
                        <a:pt x="115" y="1235"/>
                        <a:pt x="82" y="1573"/>
                      </a:cubicBezTo>
                      <a:cubicBezTo>
                        <a:pt x="49" y="1862"/>
                        <a:pt x="0" y="2227"/>
                        <a:pt x="158" y="2488"/>
                      </a:cubicBezTo>
                      <a:cubicBezTo>
                        <a:pt x="175" y="2510"/>
                        <a:pt x="197" y="2537"/>
                        <a:pt x="218" y="2559"/>
                      </a:cubicBezTo>
                      <a:cubicBezTo>
                        <a:pt x="436" y="2799"/>
                        <a:pt x="883" y="2815"/>
                        <a:pt x="1183" y="2854"/>
                      </a:cubicBezTo>
                      <a:cubicBezTo>
                        <a:pt x="1478" y="2891"/>
                        <a:pt x="1781" y="2906"/>
                        <a:pt x="2084" y="2906"/>
                      </a:cubicBezTo>
                      <a:cubicBezTo>
                        <a:pt x="2481" y="2906"/>
                        <a:pt x="2879" y="2881"/>
                        <a:pt x="3264" y="2854"/>
                      </a:cubicBezTo>
                      <a:cubicBezTo>
                        <a:pt x="3520" y="2837"/>
                        <a:pt x="3896" y="2821"/>
                        <a:pt x="4087" y="2625"/>
                      </a:cubicBezTo>
                      <a:cubicBezTo>
                        <a:pt x="4311" y="2390"/>
                        <a:pt x="4289" y="2020"/>
                        <a:pt x="4245" y="1726"/>
                      </a:cubicBezTo>
                      <a:cubicBezTo>
                        <a:pt x="4169" y="1197"/>
                        <a:pt x="3973" y="614"/>
                        <a:pt x="3504" y="309"/>
                      </a:cubicBezTo>
                      <a:cubicBezTo>
                        <a:pt x="3357" y="216"/>
                        <a:pt x="3199" y="151"/>
                        <a:pt x="3030" y="107"/>
                      </a:cubicBezTo>
                      <a:cubicBezTo>
                        <a:pt x="2751" y="41"/>
                        <a:pt x="2434" y="0"/>
                        <a:pt x="2117" y="0"/>
                      </a:cubicBezTo>
                      <a:close/>
                    </a:path>
                  </a:pathLst>
                </a:custGeom>
                <a:solidFill>
                  <a:srgbClr val="3E54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5" name="Google Shape;9465;p75"/>
                <p:cNvSpPr/>
                <p:nvPr/>
              </p:nvSpPr>
              <p:spPr>
                <a:xfrm>
                  <a:off x="3697743" y="3283367"/>
                  <a:ext cx="9528" cy="27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1096" extrusionOk="0">
                      <a:moveTo>
                        <a:pt x="213" y="0"/>
                      </a:moveTo>
                      <a:cubicBezTo>
                        <a:pt x="104" y="218"/>
                        <a:pt x="38" y="458"/>
                        <a:pt x="17" y="703"/>
                      </a:cubicBezTo>
                      <a:cubicBezTo>
                        <a:pt x="11" y="752"/>
                        <a:pt x="6" y="801"/>
                        <a:pt x="0" y="850"/>
                      </a:cubicBezTo>
                      <a:cubicBezTo>
                        <a:pt x="66" y="932"/>
                        <a:pt x="131" y="1014"/>
                        <a:pt x="197" y="1095"/>
                      </a:cubicBezTo>
                      <a:cubicBezTo>
                        <a:pt x="267" y="1019"/>
                        <a:pt x="316" y="926"/>
                        <a:pt x="333" y="823"/>
                      </a:cubicBezTo>
                      <a:cubicBezTo>
                        <a:pt x="333" y="812"/>
                        <a:pt x="333" y="801"/>
                        <a:pt x="338" y="790"/>
                      </a:cubicBezTo>
                      <a:cubicBezTo>
                        <a:pt x="376" y="540"/>
                        <a:pt x="289" y="245"/>
                        <a:pt x="213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6" name="Google Shape;9466;p75"/>
                <p:cNvSpPr/>
                <p:nvPr/>
              </p:nvSpPr>
              <p:spPr>
                <a:xfrm>
                  <a:off x="3714676" y="3292465"/>
                  <a:ext cx="21381" cy="21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851" extrusionOk="0">
                      <a:moveTo>
                        <a:pt x="348" y="1"/>
                      </a:moveTo>
                      <a:cubicBezTo>
                        <a:pt x="277" y="1"/>
                        <a:pt x="209" y="25"/>
                        <a:pt x="153" y="87"/>
                      </a:cubicBezTo>
                      <a:cubicBezTo>
                        <a:pt x="50" y="196"/>
                        <a:pt x="1" y="348"/>
                        <a:pt x="22" y="496"/>
                      </a:cubicBezTo>
                      <a:cubicBezTo>
                        <a:pt x="142" y="566"/>
                        <a:pt x="235" y="675"/>
                        <a:pt x="295" y="801"/>
                      </a:cubicBezTo>
                      <a:cubicBezTo>
                        <a:pt x="371" y="830"/>
                        <a:pt x="457" y="850"/>
                        <a:pt x="537" y="850"/>
                      </a:cubicBezTo>
                      <a:cubicBezTo>
                        <a:pt x="667" y="850"/>
                        <a:pt x="783" y="796"/>
                        <a:pt x="823" y="637"/>
                      </a:cubicBezTo>
                      <a:cubicBezTo>
                        <a:pt x="834" y="605"/>
                        <a:pt x="840" y="572"/>
                        <a:pt x="840" y="539"/>
                      </a:cubicBezTo>
                      <a:cubicBezTo>
                        <a:pt x="829" y="523"/>
                        <a:pt x="829" y="501"/>
                        <a:pt x="845" y="485"/>
                      </a:cubicBezTo>
                      <a:cubicBezTo>
                        <a:pt x="840" y="359"/>
                        <a:pt x="785" y="239"/>
                        <a:pt x="687" y="158"/>
                      </a:cubicBezTo>
                      <a:cubicBezTo>
                        <a:pt x="601" y="75"/>
                        <a:pt x="470" y="1"/>
                        <a:pt x="348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7" name="Google Shape;9467;p75"/>
                <p:cNvSpPr/>
                <p:nvPr/>
              </p:nvSpPr>
              <p:spPr>
                <a:xfrm>
                  <a:off x="3710127" y="3264893"/>
                  <a:ext cx="17943" cy="1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" h="606" extrusionOk="0">
                      <a:moveTo>
                        <a:pt x="644" y="1"/>
                      </a:moveTo>
                      <a:cubicBezTo>
                        <a:pt x="611" y="12"/>
                        <a:pt x="578" y="28"/>
                        <a:pt x="546" y="39"/>
                      </a:cubicBezTo>
                      <a:cubicBezTo>
                        <a:pt x="349" y="115"/>
                        <a:pt x="164" y="230"/>
                        <a:pt x="1" y="371"/>
                      </a:cubicBezTo>
                      <a:cubicBezTo>
                        <a:pt x="191" y="524"/>
                        <a:pt x="426" y="606"/>
                        <a:pt x="671" y="606"/>
                      </a:cubicBezTo>
                      <a:cubicBezTo>
                        <a:pt x="709" y="410"/>
                        <a:pt x="704" y="197"/>
                        <a:pt x="644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8" name="Google Shape;9468;p75"/>
                <p:cNvSpPr/>
                <p:nvPr/>
              </p:nvSpPr>
              <p:spPr>
                <a:xfrm>
                  <a:off x="3704491" y="3275786"/>
                  <a:ext cx="22063" cy="28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3" h="1118" extrusionOk="0">
                      <a:moveTo>
                        <a:pt x="164" y="0"/>
                      </a:moveTo>
                      <a:cubicBezTo>
                        <a:pt x="142" y="22"/>
                        <a:pt x="120" y="49"/>
                        <a:pt x="93" y="77"/>
                      </a:cubicBezTo>
                      <a:cubicBezTo>
                        <a:pt x="60" y="115"/>
                        <a:pt x="33" y="158"/>
                        <a:pt x="0" y="202"/>
                      </a:cubicBezTo>
                      <a:cubicBezTo>
                        <a:pt x="82" y="469"/>
                        <a:pt x="186" y="790"/>
                        <a:pt x="153" y="1079"/>
                      </a:cubicBezTo>
                      <a:cubicBezTo>
                        <a:pt x="218" y="1085"/>
                        <a:pt x="278" y="1096"/>
                        <a:pt x="338" y="1117"/>
                      </a:cubicBezTo>
                      <a:cubicBezTo>
                        <a:pt x="322" y="910"/>
                        <a:pt x="425" y="714"/>
                        <a:pt x="605" y="611"/>
                      </a:cubicBezTo>
                      <a:cubicBezTo>
                        <a:pt x="654" y="589"/>
                        <a:pt x="703" y="578"/>
                        <a:pt x="758" y="578"/>
                      </a:cubicBezTo>
                      <a:cubicBezTo>
                        <a:pt x="807" y="474"/>
                        <a:pt x="845" y="365"/>
                        <a:pt x="872" y="256"/>
                      </a:cubicBezTo>
                      <a:cubicBezTo>
                        <a:pt x="616" y="251"/>
                        <a:pt x="365" y="164"/>
                        <a:pt x="164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9" name="Google Shape;9469;p75"/>
                <p:cNvSpPr/>
                <p:nvPr/>
              </p:nvSpPr>
              <p:spPr>
                <a:xfrm>
                  <a:off x="3728323" y="3261507"/>
                  <a:ext cx="24792" cy="1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740" extrusionOk="0">
                      <a:moveTo>
                        <a:pt x="830" y="0"/>
                      </a:moveTo>
                      <a:cubicBezTo>
                        <a:pt x="548" y="0"/>
                        <a:pt x="268" y="39"/>
                        <a:pt x="0" y="113"/>
                      </a:cubicBezTo>
                      <a:cubicBezTo>
                        <a:pt x="60" y="315"/>
                        <a:pt x="71" y="533"/>
                        <a:pt x="33" y="740"/>
                      </a:cubicBezTo>
                      <a:cubicBezTo>
                        <a:pt x="174" y="734"/>
                        <a:pt x="316" y="696"/>
                        <a:pt x="441" y="631"/>
                      </a:cubicBezTo>
                      <a:cubicBezTo>
                        <a:pt x="703" y="495"/>
                        <a:pt x="866" y="266"/>
                        <a:pt x="981" y="4"/>
                      </a:cubicBezTo>
                      <a:cubicBezTo>
                        <a:pt x="931" y="2"/>
                        <a:pt x="880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0" name="Google Shape;9470;p75"/>
                <p:cNvSpPr/>
                <p:nvPr/>
              </p:nvSpPr>
              <p:spPr>
                <a:xfrm>
                  <a:off x="3725821" y="3278136"/>
                  <a:ext cx="24413" cy="26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041" extrusionOk="0">
                      <a:moveTo>
                        <a:pt x="671" y="0"/>
                      </a:moveTo>
                      <a:cubicBezTo>
                        <a:pt x="611" y="38"/>
                        <a:pt x="546" y="65"/>
                        <a:pt x="480" y="93"/>
                      </a:cubicBezTo>
                      <a:cubicBezTo>
                        <a:pt x="361" y="131"/>
                        <a:pt x="241" y="153"/>
                        <a:pt x="115" y="158"/>
                      </a:cubicBezTo>
                      <a:cubicBezTo>
                        <a:pt x="88" y="272"/>
                        <a:pt x="50" y="387"/>
                        <a:pt x="1" y="490"/>
                      </a:cubicBezTo>
                      <a:cubicBezTo>
                        <a:pt x="148" y="529"/>
                        <a:pt x="279" y="616"/>
                        <a:pt x="371" y="736"/>
                      </a:cubicBezTo>
                      <a:cubicBezTo>
                        <a:pt x="442" y="823"/>
                        <a:pt x="486" y="932"/>
                        <a:pt x="491" y="1041"/>
                      </a:cubicBezTo>
                      <a:cubicBezTo>
                        <a:pt x="688" y="1019"/>
                        <a:pt x="856" y="741"/>
                        <a:pt x="965" y="518"/>
                      </a:cubicBezTo>
                      <a:lnTo>
                        <a:pt x="960" y="512"/>
                      </a:lnTo>
                      <a:cubicBezTo>
                        <a:pt x="824" y="371"/>
                        <a:pt x="704" y="196"/>
                        <a:pt x="671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1" name="Google Shape;9471;p75"/>
                <p:cNvSpPr/>
                <p:nvPr/>
              </p:nvSpPr>
              <p:spPr>
                <a:xfrm>
                  <a:off x="3744573" y="3263377"/>
                  <a:ext cx="10766" cy="25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1015" extrusionOk="0">
                      <a:moveTo>
                        <a:pt x="398" y="1"/>
                      </a:moveTo>
                      <a:cubicBezTo>
                        <a:pt x="311" y="208"/>
                        <a:pt x="174" y="388"/>
                        <a:pt x="0" y="530"/>
                      </a:cubicBezTo>
                      <a:cubicBezTo>
                        <a:pt x="16" y="715"/>
                        <a:pt x="136" y="884"/>
                        <a:pt x="256" y="1014"/>
                      </a:cubicBezTo>
                      <a:cubicBezTo>
                        <a:pt x="278" y="971"/>
                        <a:pt x="294" y="922"/>
                        <a:pt x="311" y="889"/>
                      </a:cubicBezTo>
                      <a:cubicBezTo>
                        <a:pt x="343" y="797"/>
                        <a:pt x="371" y="704"/>
                        <a:pt x="392" y="606"/>
                      </a:cubicBezTo>
                      <a:cubicBezTo>
                        <a:pt x="392" y="600"/>
                        <a:pt x="392" y="595"/>
                        <a:pt x="398" y="595"/>
                      </a:cubicBezTo>
                      <a:cubicBezTo>
                        <a:pt x="420" y="475"/>
                        <a:pt x="425" y="350"/>
                        <a:pt x="420" y="230"/>
                      </a:cubicBezTo>
                      <a:cubicBezTo>
                        <a:pt x="414" y="170"/>
                        <a:pt x="409" y="88"/>
                        <a:pt x="398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2" name="Google Shape;9472;p75"/>
                <p:cNvSpPr/>
                <p:nvPr/>
              </p:nvSpPr>
              <p:spPr>
                <a:xfrm>
                  <a:off x="3723344" y="3304141"/>
                  <a:ext cx="28684" cy="22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90" extrusionOk="0">
                      <a:moveTo>
                        <a:pt x="807" y="1"/>
                      </a:moveTo>
                      <a:cubicBezTo>
                        <a:pt x="747" y="61"/>
                        <a:pt x="671" y="94"/>
                        <a:pt x="584" y="99"/>
                      </a:cubicBezTo>
                      <a:cubicBezTo>
                        <a:pt x="578" y="186"/>
                        <a:pt x="546" y="268"/>
                        <a:pt x="497" y="339"/>
                      </a:cubicBezTo>
                      <a:cubicBezTo>
                        <a:pt x="425" y="444"/>
                        <a:pt x="318" y="482"/>
                        <a:pt x="204" y="482"/>
                      </a:cubicBezTo>
                      <a:cubicBezTo>
                        <a:pt x="136" y="482"/>
                        <a:pt x="66" y="468"/>
                        <a:pt x="1" y="448"/>
                      </a:cubicBezTo>
                      <a:lnTo>
                        <a:pt x="1" y="448"/>
                      </a:lnTo>
                      <a:cubicBezTo>
                        <a:pt x="50" y="589"/>
                        <a:pt x="77" y="736"/>
                        <a:pt x="83" y="889"/>
                      </a:cubicBezTo>
                      <a:cubicBezTo>
                        <a:pt x="284" y="816"/>
                        <a:pt x="505" y="764"/>
                        <a:pt x="722" y="764"/>
                      </a:cubicBezTo>
                      <a:cubicBezTo>
                        <a:pt x="863" y="764"/>
                        <a:pt x="1003" y="786"/>
                        <a:pt x="1134" y="840"/>
                      </a:cubicBezTo>
                      <a:cubicBezTo>
                        <a:pt x="1134" y="818"/>
                        <a:pt x="1129" y="791"/>
                        <a:pt x="1123" y="769"/>
                      </a:cubicBezTo>
                      <a:cubicBezTo>
                        <a:pt x="1063" y="502"/>
                        <a:pt x="954" y="246"/>
                        <a:pt x="807" y="12"/>
                      </a:cubicBezTo>
                      <a:cubicBezTo>
                        <a:pt x="807" y="6"/>
                        <a:pt x="807" y="6"/>
                        <a:pt x="807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3" name="Google Shape;9473;p75"/>
                <p:cNvSpPr/>
                <p:nvPr/>
              </p:nvSpPr>
              <p:spPr>
                <a:xfrm>
                  <a:off x="3725290" y="3325471"/>
                  <a:ext cx="27294" cy="9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374" extrusionOk="0">
                      <a:moveTo>
                        <a:pt x="636" y="0"/>
                      </a:moveTo>
                      <a:cubicBezTo>
                        <a:pt x="421" y="0"/>
                        <a:pt x="202" y="56"/>
                        <a:pt x="6" y="127"/>
                      </a:cubicBezTo>
                      <a:cubicBezTo>
                        <a:pt x="6" y="192"/>
                        <a:pt x="6" y="252"/>
                        <a:pt x="0" y="318"/>
                      </a:cubicBezTo>
                      <a:lnTo>
                        <a:pt x="38" y="318"/>
                      </a:lnTo>
                      <a:cubicBezTo>
                        <a:pt x="339" y="356"/>
                        <a:pt x="645" y="373"/>
                        <a:pt x="950" y="373"/>
                      </a:cubicBezTo>
                      <a:cubicBezTo>
                        <a:pt x="993" y="373"/>
                        <a:pt x="1036" y="373"/>
                        <a:pt x="1079" y="372"/>
                      </a:cubicBezTo>
                      <a:cubicBezTo>
                        <a:pt x="1079" y="279"/>
                        <a:pt x="1079" y="187"/>
                        <a:pt x="1068" y="94"/>
                      </a:cubicBezTo>
                      <a:cubicBezTo>
                        <a:pt x="932" y="27"/>
                        <a:pt x="785" y="0"/>
                        <a:pt x="636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4" name="Google Shape;9474;p75"/>
                <p:cNvSpPr/>
                <p:nvPr/>
              </p:nvSpPr>
              <p:spPr>
                <a:xfrm>
                  <a:off x="3745104" y="3291075"/>
                  <a:ext cx="26890" cy="2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54" extrusionOk="0">
                      <a:moveTo>
                        <a:pt x="290" y="0"/>
                      </a:moveTo>
                      <a:cubicBezTo>
                        <a:pt x="213" y="169"/>
                        <a:pt x="121" y="327"/>
                        <a:pt x="1" y="463"/>
                      </a:cubicBezTo>
                      <a:cubicBezTo>
                        <a:pt x="6" y="469"/>
                        <a:pt x="12" y="474"/>
                        <a:pt x="17" y="480"/>
                      </a:cubicBezTo>
                      <a:cubicBezTo>
                        <a:pt x="88" y="600"/>
                        <a:pt x="153" y="719"/>
                        <a:pt x="213" y="845"/>
                      </a:cubicBezTo>
                      <a:lnTo>
                        <a:pt x="219" y="845"/>
                      </a:lnTo>
                      <a:cubicBezTo>
                        <a:pt x="247" y="851"/>
                        <a:pt x="275" y="853"/>
                        <a:pt x="304" y="853"/>
                      </a:cubicBezTo>
                      <a:cubicBezTo>
                        <a:pt x="482" y="853"/>
                        <a:pt x="657" y="746"/>
                        <a:pt x="813" y="670"/>
                      </a:cubicBezTo>
                      <a:cubicBezTo>
                        <a:pt x="900" y="627"/>
                        <a:pt x="982" y="583"/>
                        <a:pt x="1063" y="534"/>
                      </a:cubicBezTo>
                      <a:cubicBezTo>
                        <a:pt x="775" y="431"/>
                        <a:pt x="448" y="278"/>
                        <a:pt x="290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5" name="Google Shape;9475;p75"/>
                <p:cNvSpPr/>
                <p:nvPr/>
              </p:nvSpPr>
              <p:spPr>
                <a:xfrm>
                  <a:off x="3753520" y="3276013"/>
                  <a:ext cx="20547" cy="21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864" extrusionOk="0">
                      <a:moveTo>
                        <a:pt x="629" y="0"/>
                      </a:moveTo>
                      <a:cubicBezTo>
                        <a:pt x="445" y="0"/>
                        <a:pt x="258" y="27"/>
                        <a:pt x="120" y="133"/>
                      </a:cubicBezTo>
                      <a:cubicBezTo>
                        <a:pt x="93" y="258"/>
                        <a:pt x="55" y="378"/>
                        <a:pt x="6" y="493"/>
                      </a:cubicBezTo>
                      <a:lnTo>
                        <a:pt x="0" y="504"/>
                      </a:lnTo>
                      <a:cubicBezTo>
                        <a:pt x="76" y="656"/>
                        <a:pt x="191" y="781"/>
                        <a:pt x="338" y="863"/>
                      </a:cubicBezTo>
                      <a:cubicBezTo>
                        <a:pt x="551" y="711"/>
                        <a:pt x="681" y="373"/>
                        <a:pt x="768" y="144"/>
                      </a:cubicBezTo>
                      <a:cubicBezTo>
                        <a:pt x="785" y="95"/>
                        <a:pt x="796" y="51"/>
                        <a:pt x="812" y="8"/>
                      </a:cubicBezTo>
                      <a:cubicBezTo>
                        <a:pt x="753" y="4"/>
                        <a:pt x="691" y="0"/>
                        <a:pt x="629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6" name="Google Shape;9476;p75"/>
                <p:cNvSpPr/>
                <p:nvPr/>
              </p:nvSpPr>
              <p:spPr>
                <a:xfrm>
                  <a:off x="3764109" y="3276342"/>
                  <a:ext cx="29215" cy="2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063" extrusionOk="0">
                      <a:moveTo>
                        <a:pt x="475" y="0"/>
                      </a:moveTo>
                      <a:cubicBezTo>
                        <a:pt x="453" y="76"/>
                        <a:pt x="426" y="153"/>
                        <a:pt x="399" y="224"/>
                      </a:cubicBezTo>
                      <a:cubicBezTo>
                        <a:pt x="295" y="452"/>
                        <a:pt x="191" y="730"/>
                        <a:pt x="1" y="894"/>
                      </a:cubicBezTo>
                      <a:cubicBezTo>
                        <a:pt x="121" y="954"/>
                        <a:pt x="251" y="1008"/>
                        <a:pt x="382" y="1052"/>
                      </a:cubicBezTo>
                      <a:cubicBezTo>
                        <a:pt x="393" y="1057"/>
                        <a:pt x="399" y="1057"/>
                        <a:pt x="399" y="1063"/>
                      </a:cubicBezTo>
                      <a:cubicBezTo>
                        <a:pt x="442" y="1035"/>
                        <a:pt x="480" y="1008"/>
                        <a:pt x="524" y="986"/>
                      </a:cubicBezTo>
                      <a:cubicBezTo>
                        <a:pt x="775" y="812"/>
                        <a:pt x="992" y="594"/>
                        <a:pt x="1156" y="338"/>
                      </a:cubicBezTo>
                      <a:cubicBezTo>
                        <a:pt x="954" y="175"/>
                        <a:pt x="742" y="38"/>
                        <a:pt x="475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7" name="Google Shape;9477;p75"/>
                <p:cNvSpPr/>
                <p:nvPr/>
              </p:nvSpPr>
              <p:spPr>
                <a:xfrm>
                  <a:off x="3756552" y="3261734"/>
                  <a:ext cx="19561" cy="1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590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6" y="99"/>
                        <a:pt x="22" y="197"/>
                        <a:pt x="27" y="295"/>
                      </a:cubicBezTo>
                      <a:cubicBezTo>
                        <a:pt x="27" y="393"/>
                        <a:pt x="27" y="491"/>
                        <a:pt x="11" y="589"/>
                      </a:cubicBezTo>
                      <a:cubicBezTo>
                        <a:pt x="164" y="504"/>
                        <a:pt x="350" y="476"/>
                        <a:pt x="527" y="476"/>
                      </a:cubicBezTo>
                      <a:cubicBezTo>
                        <a:pt x="589" y="476"/>
                        <a:pt x="650" y="480"/>
                        <a:pt x="708" y="486"/>
                      </a:cubicBezTo>
                      <a:cubicBezTo>
                        <a:pt x="741" y="371"/>
                        <a:pt x="757" y="257"/>
                        <a:pt x="774" y="137"/>
                      </a:cubicBezTo>
                      <a:cubicBezTo>
                        <a:pt x="725" y="120"/>
                        <a:pt x="681" y="110"/>
                        <a:pt x="638" y="99"/>
                      </a:cubicBezTo>
                      <a:cubicBezTo>
                        <a:pt x="425" y="50"/>
                        <a:pt x="213" y="17"/>
                        <a:pt x="0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8" name="Google Shape;9478;p75"/>
                <p:cNvSpPr/>
                <p:nvPr/>
              </p:nvSpPr>
              <p:spPr>
                <a:xfrm>
                  <a:off x="3776644" y="3266005"/>
                  <a:ext cx="18904" cy="16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71" extrusionOk="0">
                      <a:moveTo>
                        <a:pt x="61" y="1"/>
                      </a:moveTo>
                      <a:cubicBezTo>
                        <a:pt x="50" y="109"/>
                        <a:pt x="28" y="224"/>
                        <a:pt x="1" y="333"/>
                      </a:cubicBezTo>
                      <a:cubicBezTo>
                        <a:pt x="262" y="382"/>
                        <a:pt x="502" y="502"/>
                        <a:pt x="704" y="671"/>
                      </a:cubicBezTo>
                      <a:cubicBezTo>
                        <a:pt x="714" y="643"/>
                        <a:pt x="731" y="611"/>
                        <a:pt x="747" y="578"/>
                      </a:cubicBezTo>
                      <a:cubicBezTo>
                        <a:pt x="638" y="398"/>
                        <a:pt x="496" y="246"/>
                        <a:pt x="322" y="131"/>
                      </a:cubicBezTo>
                      <a:cubicBezTo>
                        <a:pt x="240" y="77"/>
                        <a:pt x="153" y="33"/>
                        <a:pt x="61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9" name="Google Shape;9479;p75"/>
                <p:cNvSpPr/>
                <p:nvPr/>
              </p:nvSpPr>
              <p:spPr>
                <a:xfrm>
                  <a:off x="3784630" y="3282811"/>
                  <a:ext cx="19435" cy="28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1140" extrusionOk="0">
                      <a:moveTo>
                        <a:pt x="480" y="0"/>
                      </a:moveTo>
                      <a:cubicBezTo>
                        <a:pt x="469" y="22"/>
                        <a:pt x="458" y="38"/>
                        <a:pt x="453" y="60"/>
                      </a:cubicBezTo>
                      <a:cubicBezTo>
                        <a:pt x="482" y="85"/>
                        <a:pt x="459" y="127"/>
                        <a:pt x="422" y="127"/>
                      </a:cubicBezTo>
                      <a:cubicBezTo>
                        <a:pt x="418" y="127"/>
                        <a:pt x="414" y="127"/>
                        <a:pt x="409" y="126"/>
                      </a:cubicBezTo>
                      <a:cubicBezTo>
                        <a:pt x="300" y="305"/>
                        <a:pt x="164" y="469"/>
                        <a:pt x="1" y="605"/>
                      </a:cubicBezTo>
                      <a:cubicBezTo>
                        <a:pt x="142" y="720"/>
                        <a:pt x="235" y="872"/>
                        <a:pt x="388" y="970"/>
                      </a:cubicBezTo>
                      <a:cubicBezTo>
                        <a:pt x="404" y="970"/>
                        <a:pt x="420" y="981"/>
                        <a:pt x="426" y="997"/>
                      </a:cubicBezTo>
                      <a:cubicBezTo>
                        <a:pt x="437" y="997"/>
                        <a:pt x="442" y="1003"/>
                        <a:pt x="447" y="1008"/>
                      </a:cubicBezTo>
                      <a:cubicBezTo>
                        <a:pt x="551" y="1057"/>
                        <a:pt x="660" y="1101"/>
                        <a:pt x="769" y="1139"/>
                      </a:cubicBezTo>
                      <a:cubicBezTo>
                        <a:pt x="769" y="1052"/>
                        <a:pt x="758" y="965"/>
                        <a:pt x="747" y="878"/>
                      </a:cubicBezTo>
                      <a:cubicBezTo>
                        <a:pt x="709" y="572"/>
                        <a:pt x="616" y="278"/>
                        <a:pt x="480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0" name="Google Shape;9480;p75"/>
                <p:cNvSpPr/>
                <p:nvPr/>
              </p:nvSpPr>
              <p:spPr>
                <a:xfrm>
                  <a:off x="3751321" y="3308286"/>
                  <a:ext cx="30858" cy="26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1047" extrusionOk="0">
                      <a:moveTo>
                        <a:pt x="725" y="0"/>
                      </a:moveTo>
                      <a:cubicBezTo>
                        <a:pt x="643" y="44"/>
                        <a:pt x="556" y="88"/>
                        <a:pt x="469" y="131"/>
                      </a:cubicBezTo>
                      <a:cubicBezTo>
                        <a:pt x="336" y="190"/>
                        <a:pt x="199" y="253"/>
                        <a:pt x="50" y="253"/>
                      </a:cubicBezTo>
                      <a:cubicBezTo>
                        <a:pt x="33" y="253"/>
                        <a:pt x="17" y="253"/>
                        <a:pt x="0" y="251"/>
                      </a:cubicBezTo>
                      <a:lnTo>
                        <a:pt x="0" y="251"/>
                      </a:lnTo>
                      <a:cubicBezTo>
                        <a:pt x="44" y="360"/>
                        <a:pt x="76" y="469"/>
                        <a:pt x="98" y="583"/>
                      </a:cubicBezTo>
                      <a:cubicBezTo>
                        <a:pt x="104" y="632"/>
                        <a:pt x="109" y="681"/>
                        <a:pt x="114" y="731"/>
                      </a:cubicBezTo>
                      <a:cubicBezTo>
                        <a:pt x="120" y="834"/>
                        <a:pt x="125" y="943"/>
                        <a:pt x="120" y="1047"/>
                      </a:cubicBezTo>
                      <a:cubicBezTo>
                        <a:pt x="447" y="1041"/>
                        <a:pt x="768" y="1019"/>
                        <a:pt x="1084" y="1003"/>
                      </a:cubicBezTo>
                      <a:lnTo>
                        <a:pt x="1221" y="992"/>
                      </a:lnTo>
                      <a:cubicBezTo>
                        <a:pt x="1112" y="627"/>
                        <a:pt x="975" y="251"/>
                        <a:pt x="725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1" name="Google Shape;9481;p75"/>
                <p:cNvSpPr/>
                <p:nvPr/>
              </p:nvSpPr>
              <p:spPr>
                <a:xfrm>
                  <a:off x="3771413" y="3299466"/>
                  <a:ext cx="21507" cy="19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786" extrusionOk="0">
                      <a:moveTo>
                        <a:pt x="464" y="1"/>
                      </a:moveTo>
                      <a:cubicBezTo>
                        <a:pt x="404" y="55"/>
                        <a:pt x="338" y="99"/>
                        <a:pt x="273" y="142"/>
                      </a:cubicBezTo>
                      <a:cubicBezTo>
                        <a:pt x="186" y="202"/>
                        <a:pt x="99" y="257"/>
                        <a:pt x="1" y="306"/>
                      </a:cubicBezTo>
                      <a:cubicBezTo>
                        <a:pt x="131" y="447"/>
                        <a:pt x="235" y="611"/>
                        <a:pt x="306" y="785"/>
                      </a:cubicBezTo>
                      <a:cubicBezTo>
                        <a:pt x="545" y="720"/>
                        <a:pt x="703" y="556"/>
                        <a:pt x="851" y="371"/>
                      </a:cubicBezTo>
                      <a:cubicBezTo>
                        <a:pt x="698" y="268"/>
                        <a:pt x="605" y="115"/>
                        <a:pt x="464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2" name="Google Shape;9482;p75"/>
                <p:cNvSpPr/>
                <p:nvPr/>
              </p:nvSpPr>
              <p:spPr>
                <a:xfrm>
                  <a:off x="3780081" y="3309929"/>
                  <a:ext cx="24135" cy="23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" h="922" extrusionOk="0">
                      <a:moveTo>
                        <a:pt x="573" y="1"/>
                      </a:moveTo>
                      <a:cubicBezTo>
                        <a:pt x="420" y="202"/>
                        <a:pt x="246" y="371"/>
                        <a:pt x="1" y="448"/>
                      </a:cubicBezTo>
                      <a:cubicBezTo>
                        <a:pt x="66" y="600"/>
                        <a:pt x="115" y="764"/>
                        <a:pt x="164" y="922"/>
                      </a:cubicBezTo>
                      <a:cubicBezTo>
                        <a:pt x="388" y="900"/>
                        <a:pt x="627" y="856"/>
                        <a:pt x="769" y="709"/>
                      </a:cubicBezTo>
                      <a:cubicBezTo>
                        <a:pt x="911" y="562"/>
                        <a:pt x="954" y="360"/>
                        <a:pt x="954" y="159"/>
                      </a:cubicBezTo>
                      <a:cubicBezTo>
                        <a:pt x="824" y="121"/>
                        <a:pt x="693" y="66"/>
                        <a:pt x="57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3" name="Google Shape;9483;p75"/>
                <p:cNvSpPr/>
                <p:nvPr/>
              </p:nvSpPr>
              <p:spPr>
                <a:xfrm>
                  <a:off x="3704087" y="3305127"/>
                  <a:ext cx="20117" cy="28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1112" extrusionOk="0">
                      <a:moveTo>
                        <a:pt x="158" y="0"/>
                      </a:moveTo>
                      <a:cubicBezTo>
                        <a:pt x="136" y="114"/>
                        <a:pt x="76" y="218"/>
                        <a:pt x="0" y="300"/>
                      </a:cubicBezTo>
                      <a:cubicBezTo>
                        <a:pt x="158" y="507"/>
                        <a:pt x="272" y="730"/>
                        <a:pt x="185" y="1003"/>
                      </a:cubicBezTo>
                      <a:cubicBezTo>
                        <a:pt x="371" y="1063"/>
                        <a:pt x="561" y="1095"/>
                        <a:pt x="757" y="1112"/>
                      </a:cubicBezTo>
                      <a:cubicBezTo>
                        <a:pt x="796" y="621"/>
                        <a:pt x="681" y="38"/>
                        <a:pt x="158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4" name="Google Shape;9484;p75"/>
                <p:cNvSpPr/>
                <p:nvPr/>
              </p:nvSpPr>
              <p:spPr>
                <a:xfrm>
                  <a:off x="3697187" y="3307856"/>
                  <a:ext cx="12156" cy="2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862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1" y="224"/>
                        <a:pt x="6" y="464"/>
                        <a:pt x="120" y="649"/>
                      </a:cubicBezTo>
                      <a:cubicBezTo>
                        <a:pt x="137" y="671"/>
                        <a:pt x="159" y="698"/>
                        <a:pt x="175" y="720"/>
                      </a:cubicBezTo>
                      <a:cubicBezTo>
                        <a:pt x="235" y="780"/>
                        <a:pt x="306" y="829"/>
                        <a:pt x="382" y="862"/>
                      </a:cubicBezTo>
                      <a:cubicBezTo>
                        <a:pt x="480" y="519"/>
                        <a:pt x="229" y="257"/>
                        <a:pt x="11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9485" name="Google Shape;9485;p75"/>
          <p:cNvGrpSpPr/>
          <p:nvPr/>
        </p:nvGrpSpPr>
        <p:grpSpPr>
          <a:xfrm>
            <a:off x="5334138" y="3587286"/>
            <a:ext cx="566433" cy="793236"/>
            <a:chOff x="5334138" y="3587286"/>
            <a:chExt cx="566433" cy="793236"/>
          </a:xfrm>
        </p:grpSpPr>
        <p:sp>
          <p:nvSpPr>
            <p:cNvPr id="9486" name="Google Shape;9486;p75"/>
            <p:cNvSpPr/>
            <p:nvPr/>
          </p:nvSpPr>
          <p:spPr>
            <a:xfrm>
              <a:off x="5474754" y="3587286"/>
              <a:ext cx="285200" cy="198743"/>
            </a:xfrm>
            <a:custGeom>
              <a:avLst/>
              <a:gdLst/>
              <a:ahLst/>
              <a:cxnLst/>
              <a:rect l="l" t="t" r="r" b="b"/>
              <a:pathLst>
                <a:path w="11285" h="7864" extrusionOk="0">
                  <a:moveTo>
                    <a:pt x="5640" y="0"/>
                  </a:moveTo>
                  <a:cubicBezTo>
                    <a:pt x="5640" y="0"/>
                    <a:pt x="2812" y="3547"/>
                    <a:pt x="0" y="7863"/>
                  </a:cubicBezTo>
                  <a:lnTo>
                    <a:pt x="11285" y="7863"/>
                  </a:lnTo>
                  <a:cubicBezTo>
                    <a:pt x="8468" y="3547"/>
                    <a:pt x="5640" y="0"/>
                    <a:pt x="564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75"/>
            <p:cNvSpPr/>
            <p:nvPr/>
          </p:nvSpPr>
          <p:spPr>
            <a:xfrm>
              <a:off x="5364161" y="3785408"/>
              <a:ext cx="506511" cy="198718"/>
            </a:xfrm>
            <a:custGeom>
              <a:avLst/>
              <a:gdLst/>
              <a:ahLst/>
              <a:cxnLst/>
              <a:rect l="l" t="t" r="r" b="b"/>
              <a:pathLst>
                <a:path w="20042" h="7863" extrusionOk="0">
                  <a:moveTo>
                    <a:pt x="4376" y="0"/>
                  </a:moveTo>
                  <a:cubicBezTo>
                    <a:pt x="2714" y="2545"/>
                    <a:pt x="1063" y="5356"/>
                    <a:pt x="0" y="7863"/>
                  </a:cubicBezTo>
                  <a:lnTo>
                    <a:pt x="20042" y="7863"/>
                  </a:lnTo>
                  <a:cubicBezTo>
                    <a:pt x="18974" y="5356"/>
                    <a:pt x="17323" y="2545"/>
                    <a:pt x="15661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75"/>
            <p:cNvSpPr/>
            <p:nvPr/>
          </p:nvSpPr>
          <p:spPr>
            <a:xfrm>
              <a:off x="5334138" y="3983505"/>
              <a:ext cx="566433" cy="198895"/>
            </a:xfrm>
            <a:custGeom>
              <a:avLst/>
              <a:gdLst/>
              <a:ahLst/>
              <a:cxnLst/>
              <a:rect l="l" t="t" r="r" b="b"/>
              <a:pathLst>
                <a:path w="22413" h="7870" extrusionOk="0">
                  <a:moveTo>
                    <a:pt x="1188" y="1"/>
                  </a:moveTo>
                  <a:cubicBezTo>
                    <a:pt x="458" y="1712"/>
                    <a:pt x="1" y="3276"/>
                    <a:pt x="1" y="4524"/>
                  </a:cubicBezTo>
                  <a:cubicBezTo>
                    <a:pt x="1" y="5657"/>
                    <a:pt x="170" y="6785"/>
                    <a:pt x="507" y="7869"/>
                  </a:cubicBezTo>
                  <a:lnTo>
                    <a:pt x="21905" y="7869"/>
                  </a:lnTo>
                  <a:cubicBezTo>
                    <a:pt x="22243" y="6785"/>
                    <a:pt x="22412" y="5657"/>
                    <a:pt x="22412" y="4524"/>
                  </a:cubicBezTo>
                  <a:cubicBezTo>
                    <a:pt x="22412" y="3276"/>
                    <a:pt x="21955" y="1706"/>
                    <a:pt x="2122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75"/>
            <p:cNvSpPr/>
            <p:nvPr/>
          </p:nvSpPr>
          <p:spPr>
            <a:xfrm>
              <a:off x="5346951" y="4181779"/>
              <a:ext cx="540806" cy="198743"/>
            </a:xfrm>
            <a:custGeom>
              <a:avLst/>
              <a:gdLst/>
              <a:ahLst/>
              <a:cxnLst/>
              <a:rect l="l" t="t" r="r" b="b"/>
              <a:pathLst>
                <a:path w="21399" h="7864" extrusionOk="0">
                  <a:moveTo>
                    <a:pt x="0" y="0"/>
                  </a:moveTo>
                  <a:cubicBezTo>
                    <a:pt x="1466" y="4675"/>
                    <a:pt x="5798" y="7863"/>
                    <a:pt x="10702" y="7863"/>
                  </a:cubicBezTo>
                  <a:cubicBezTo>
                    <a:pt x="15601" y="7863"/>
                    <a:pt x="19938" y="4675"/>
                    <a:pt x="2139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0" name="Google Shape;9490;p75"/>
          <p:cNvGrpSpPr/>
          <p:nvPr/>
        </p:nvGrpSpPr>
        <p:grpSpPr>
          <a:xfrm>
            <a:off x="5334138" y="2895283"/>
            <a:ext cx="566559" cy="527184"/>
            <a:chOff x="5334138" y="2895283"/>
            <a:chExt cx="566559" cy="527184"/>
          </a:xfrm>
        </p:grpSpPr>
        <p:grpSp>
          <p:nvGrpSpPr>
            <p:cNvPr id="9491" name="Google Shape;9491;p75"/>
            <p:cNvGrpSpPr/>
            <p:nvPr/>
          </p:nvGrpSpPr>
          <p:grpSpPr>
            <a:xfrm>
              <a:off x="5334138" y="2895283"/>
              <a:ext cx="566559" cy="148198"/>
              <a:chOff x="5334138" y="2895283"/>
              <a:chExt cx="566559" cy="148198"/>
            </a:xfrm>
          </p:grpSpPr>
          <p:sp>
            <p:nvSpPr>
              <p:cNvPr id="9492" name="Google Shape;9492;p75"/>
              <p:cNvSpPr/>
              <p:nvPr/>
            </p:nvSpPr>
            <p:spPr>
              <a:xfrm>
                <a:off x="5334138" y="2895283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extrusionOk="0">
                    <a:moveTo>
                      <a:pt x="1815" y="1"/>
                    </a:moveTo>
                    <a:cubicBezTo>
                      <a:pt x="1499" y="1810"/>
                      <a:pt x="1" y="2055"/>
                      <a:pt x="1" y="3875"/>
                    </a:cubicBezTo>
                    <a:cubicBezTo>
                      <a:pt x="1" y="5177"/>
                      <a:pt x="812" y="5864"/>
                      <a:pt x="1815" y="5864"/>
                    </a:cubicBezTo>
                    <a:cubicBezTo>
                      <a:pt x="2818" y="5864"/>
                      <a:pt x="3630" y="5177"/>
                      <a:pt x="3630" y="3875"/>
                    </a:cubicBezTo>
                    <a:cubicBezTo>
                      <a:pt x="3630" y="2055"/>
                      <a:pt x="2131" y="1810"/>
                      <a:pt x="181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3" name="Google Shape;9493;p75"/>
              <p:cNvSpPr/>
              <p:nvPr/>
            </p:nvSpPr>
            <p:spPr>
              <a:xfrm>
                <a:off x="5452843" y="2895283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extrusionOk="0">
                    <a:moveTo>
                      <a:pt x="1815" y="1"/>
                    </a:moveTo>
                    <a:cubicBezTo>
                      <a:pt x="1494" y="1810"/>
                      <a:pt x="1" y="2055"/>
                      <a:pt x="1" y="3875"/>
                    </a:cubicBezTo>
                    <a:cubicBezTo>
                      <a:pt x="1" y="5177"/>
                      <a:pt x="813" y="5864"/>
                      <a:pt x="1815" y="5864"/>
                    </a:cubicBezTo>
                    <a:cubicBezTo>
                      <a:pt x="2812" y="5864"/>
                      <a:pt x="3630" y="5177"/>
                      <a:pt x="3630" y="3875"/>
                    </a:cubicBezTo>
                    <a:cubicBezTo>
                      <a:pt x="3630" y="2055"/>
                      <a:pt x="2131" y="1810"/>
                      <a:pt x="181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4" name="Google Shape;9494;p75"/>
              <p:cNvSpPr/>
              <p:nvPr/>
            </p:nvSpPr>
            <p:spPr>
              <a:xfrm>
                <a:off x="5571421" y="2895283"/>
                <a:ext cx="91866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5864" extrusionOk="0">
                    <a:moveTo>
                      <a:pt x="1815" y="1"/>
                    </a:moveTo>
                    <a:cubicBezTo>
                      <a:pt x="1499" y="1810"/>
                      <a:pt x="0" y="2055"/>
                      <a:pt x="0" y="3875"/>
                    </a:cubicBezTo>
                    <a:cubicBezTo>
                      <a:pt x="0" y="5177"/>
                      <a:pt x="812" y="5864"/>
                      <a:pt x="1815" y="5864"/>
                    </a:cubicBezTo>
                    <a:cubicBezTo>
                      <a:pt x="2817" y="5864"/>
                      <a:pt x="3635" y="5177"/>
                      <a:pt x="3635" y="3875"/>
                    </a:cubicBezTo>
                    <a:cubicBezTo>
                      <a:pt x="3635" y="2055"/>
                      <a:pt x="2136" y="1810"/>
                      <a:pt x="181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5" name="Google Shape;9495;p75"/>
              <p:cNvSpPr/>
              <p:nvPr/>
            </p:nvSpPr>
            <p:spPr>
              <a:xfrm>
                <a:off x="5690126" y="2895283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1"/>
                    </a:moveTo>
                    <a:cubicBezTo>
                      <a:pt x="1499" y="1810"/>
                      <a:pt x="0" y="2055"/>
                      <a:pt x="0" y="3875"/>
                    </a:cubicBezTo>
                    <a:cubicBezTo>
                      <a:pt x="0" y="5177"/>
                      <a:pt x="812" y="5864"/>
                      <a:pt x="1815" y="5864"/>
                    </a:cubicBezTo>
                    <a:cubicBezTo>
                      <a:pt x="2817" y="5864"/>
                      <a:pt x="3629" y="5177"/>
                      <a:pt x="3629" y="3875"/>
                    </a:cubicBezTo>
                    <a:cubicBezTo>
                      <a:pt x="3629" y="2055"/>
                      <a:pt x="2131" y="1810"/>
                      <a:pt x="18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6" name="Google Shape;9496;p75"/>
              <p:cNvSpPr/>
              <p:nvPr/>
            </p:nvSpPr>
            <p:spPr>
              <a:xfrm>
                <a:off x="5808957" y="2895283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1"/>
                    </a:moveTo>
                    <a:cubicBezTo>
                      <a:pt x="1494" y="1810"/>
                      <a:pt x="1" y="2055"/>
                      <a:pt x="1" y="3875"/>
                    </a:cubicBezTo>
                    <a:cubicBezTo>
                      <a:pt x="1" y="5177"/>
                      <a:pt x="813" y="5864"/>
                      <a:pt x="1815" y="5864"/>
                    </a:cubicBezTo>
                    <a:cubicBezTo>
                      <a:pt x="2812" y="5864"/>
                      <a:pt x="3630" y="5177"/>
                      <a:pt x="3630" y="3875"/>
                    </a:cubicBezTo>
                    <a:cubicBezTo>
                      <a:pt x="3624" y="2055"/>
                      <a:pt x="2126" y="1810"/>
                      <a:pt x="18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97" name="Google Shape;9497;p75"/>
            <p:cNvGrpSpPr/>
            <p:nvPr/>
          </p:nvGrpSpPr>
          <p:grpSpPr>
            <a:xfrm>
              <a:off x="5334138" y="3086166"/>
              <a:ext cx="566559" cy="148324"/>
              <a:chOff x="5334138" y="3086166"/>
              <a:chExt cx="566559" cy="148324"/>
            </a:xfrm>
          </p:grpSpPr>
          <p:sp>
            <p:nvSpPr>
              <p:cNvPr id="9498" name="Google Shape;9498;p75"/>
              <p:cNvSpPr/>
              <p:nvPr/>
            </p:nvSpPr>
            <p:spPr>
              <a:xfrm>
                <a:off x="5334138" y="3086166"/>
                <a:ext cx="91739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9" extrusionOk="0">
                    <a:moveTo>
                      <a:pt x="1815" y="0"/>
                    </a:moveTo>
                    <a:cubicBezTo>
                      <a:pt x="1499" y="1815"/>
                      <a:pt x="1" y="2054"/>
                      <a:pt x="1" y="3874"/>
                    </a:cubicBezTo>
                    <a:cubicBezTo>
                      <a:pt x="1" y="5182"/>
                      <a:pt x="812" y="5869"/>
                      <a:pt x="1815" y="5869"/>
                    </a:cubicBezTo>
                    <a:cubicBezTo>
                      <a:pt x="2818" y="5869"/>
                      <a:pt x="3630" y="5188"/>
                      <a:pt x="3630" y="3874"/>
                    </a:cubicBezTo>
                    <a:cubicBezTo>
                      <a:pt x="3630" y="2054"/>
                      <a:pt x="2131" y="1815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9" name="Google Shape;9499;p75"/>
              <p:cNvSpPr/>
              <p:nvPr/>
            </p:nvSpPr>
            <p:spPr>
              <a:xfrm>
                <a:off x="5452843" y="3086166"/>
                <a:ext cx="91739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9" extrusionOk="0">
                    <a:moveTo>
                      <a:pt x="1815" y="0"/>
                    </a:moveTo>
                    <a:cubicBezTo>
                      <a:pt x="1494" y="1815"/>
                      <a:pt x="1" y="2054"/>
                      <a:pt x="1" y="3874"/>
                    </a:cubicBezTo>
                    <a:cubicBezTo>
                      <a:pt x="1" y="5182"/>
                      <a:pt x="813" y="5869"/>
                      <a:pt x="1815" y="5869"/>
                    </a:cubicBezTo>
                    <a:cubicBezTo>
                      <a:pt x="2812" y="5869"/>
                      <a:pt x="3630" y="5188"/>
                      <a:pt x="3630" y="3874"/>
                    </a:cubicBezTo>
                    <a:cubicBezTo>
                      <a:pt x="3630" y="2054"/>
                      <a:pt x="2131" y="1815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0" name="Google Shape;9500;p75"/>
              <p:cNvSpPr/>
              <p:nvPr/>
            </p:nvSpPr>
            <p:spPr>
              <a:xfrm>
                <a:off x="5571421" y="3086166"/>
                <a:ext cx="91866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5869" fill="none" extrusionOk="0">
                    <a:moveTo>
                      <a:pt x="1815" y="0"/>
                    </a:moveTo>
                    <a:cubicBezTo>
                      <a:pt x="1499" y="1815"/>
                      <a:pt x="0" y="2054"/>
                      <a:pt x="0" y="3874"/>
                    </a:cubicBezTo>
                    <a:cubicBezTo>
                      <a:pt x="0" y="5182"/>
                      <a:pt x="812" y="5869"/>
                      <a:pt x="1815" y="5869"/>
                    </a:cubicBezTo>
                    <a:cubicBezTo>
                      <a:pt x="2817" y="5869"/>
                      <a:pt x="3635" y="5188"/>
                      <a:pt x="3635" y="3874"/>
                    </a:cubicBezTo>
                    <a:cubicBezTo>
                      <a:pt x="3635" y="2054"/>
                      <a:pt x="2136" y="1815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1" name="Google Shape;9501;p75"/>
              <p:cNvSpPr/>
              <p:nvPr/>
            </p:nvSpPr>
            <p:spPr>
              <a:xfrm>
                <a:off x="5690126" y="3086166"/>
                <a:ext cx="91739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9" fill="none" extrusionOk="0">
                    <a:moveTo>
                      <a:pt x="1815" y="0"/>
                    </a:moveTo>
                    <a:cubicBezTo>
                      <a:pt x="1499" y="1815"/>
                      <a:pt x="0" y="2054"/>
                      <a:pt x="0" y="3874"/>
                    </a:cubicBezTo>
                    <a:cubicBezTo>
                      <a:pt x="0" y="5182"/>
                      <a:pt x="812" y="5869"/>
                      <a:pt x="1815" y="5869"/>
                    </a:cubicBezTo>
                    <a:cubicBezTo>
                      <a:pt x="2817" y="5869"/>
                      <a:pt x="3629" y="5188"/>
                      <a:pt x="3629" y="3874"/>
                    </a:cubicBezTo>
                    <a:cubicBezTo>
                      <a:pt x="3629" y="2054"/>
                      <a:pt x="2131" y="1815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2" name="Google Shape;9502;p75"/>
              <p:cNvSpPr/>
              <p:nvPr/>
            </p:nvSpPr>
            <p:spPr>
              <a:xfrm>
                <a:off x="5808957" y="3086166"/>
                <a:ext cx="91739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9" fill="none" extrusionOk="0">
                    <a:moveTo>
                      <a:pt x="1815" y="0"/>
                    </a:moveTo>
                    <a:cubicBezTo>
                      <a:pt x="1494" y="1815"/>
                      <a:pt x="1" y="2054"/>
                      <a:pt x="1" y="3874"/>
                    </a:cubicBezTo>
                    <a:cubicBezTo>
                      <a:pt x="1" y="5182"/>
                      <a:pt x="813" y="5869"/>
                      <a:pt x="1815" y="5869"/>
                    </a:cubicBezTo>
                    <a:cubicBezTo>
                      <a:pt x="2812" y="5869"/>
                      <a:pt x="3630" y="5188"/>
                      <a:pt x="3630" y="3874"/>
                    </a:cubicBezTo>
                    <a:cubicBezTo>
                      <a:pt x="3624" y="2054"/>
                      <a:pt x="2126" y="1815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03" name="Google Shape;9503;p75"/>
            <p:cNvGrpSpPr/>
            <p:nvPr/>
          </p:nvGrpSpPr>
          <p:grpSpPr>
            <a:xfrm>
              <a:off x="5334138" y="3274269"/>
              <a:ext cx="566559" cy="148198"/>
              <a:chOff x="5334138" y="3274269"/>
              <a:chExt cx="566559" cy="148198"/>
            </a:xfrm>
          </p:grpSpPr>
          <p:sp>
            <p:nvSpPr>
              <p:cNvPr id="9504" name="Google Shape;9504;p75"/>
              <p:cNvSpPr/>
              <p:nvPr/>
            </p:nvSpPr>
            <p:spPr>
              <a:xfrm>
                <a:off x="5334138" y="3274269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extrusionOk="0">
                    <a:moveTo>
                      <a:pt x="1815" y="0"/>
                    </a:moveTo>
                    <a:cubicBezTo>
                      <a:pt x="1499" y="1810"/>
                      <a:pt x="1" y="2055"/>
                      <a:pt x="1" y="3875"/>
                    </a:cubicBezTo>
                    <a:cubicBezTo>
                      <a:pt x="1" y="5182"/>
                      <a:pt x="812" y="5864"/>
                      <a:pt x="1815" y="5864"/>
                    </a:cubicBezTo>
                    <a:cubicBezTo>
                      <a:pt x="2818" y="5864"/>
                      <a:pt x="3630" y="5182"/>
                      <a:pt x="3630" y="3875"/>
                    </a:cubicBezTo>
                    <a:cubicBezTo>
                      <a:pt x="3630" y="2055"/>
                      <a:pt x="2131" y="1810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5" name="Google Shape;9505;p75"/>
              <p:cNvSpPr/>
              <p:nvPr/>
            </p:nvSpPr>
            <p:spPr>
              <a:xfrm>
                <a:off x="5452843" y="3274269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0"/>
                    </a:moveTo>
                    <a:cubicBezTo>
                      <a:pt x="1494" y="1810"/>
                      <a:pt x="1" y="2055"/>
                      <a:pt x="1" y="3875"/>
                    </a:cubicBezTo>
                    <a:cubicBezTo>
                      <a:pt x="1" y="5182"/>
                      <a:pt x="813" y="5864"/>
                      <a:pt x="1815" y="5864"/>
                    </a:cubicBezTo>
                    <a:cubicBezTo>
                      <a:pt x="2812" y="5864"/>
                      <a:pt x="3630" y="5182"/>
                      <a:pt x="3630" y="3875"/>
                    </a:cubicBezTo>
                    <a:cubicBezTo>
                      <a:pt x="3630" y="2055"/>
                      <a:pt x="2131" y="1810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6" name="Google Shape;9506;p75"/>
              <p:cNvSpPr/>
              <p:nvPr/>
            </p:nvSpPr>
            <p:spPr>
              <a:xfrm>
                <a:off x="5571421" y="3274269"/>
                <a:ext cx="91866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5864" fill="none" extrusionOk="0">
                    <a:moveTo>
                      <a:pt x="1815" y="0"/>
                    </a:moveTo>
                    <a:cubicBezTo>
                      <a:pt x="1499" y="1810"/>
                      <a:pt x="0" y="2055"/>
                      <a:pt x="0" y="3875"/>
                    </a:cubicBezTo>
                    <a:cubicBezTo>
                      <a:pt x="0" y="5182"/>
                      <a:pt x="812" y="5864"/>
                      <a:pt x="1815" y="5864"/>
                    </a:cubicBezTo>
                    <a:cubicBezTo>
                      <a:pt x="2817" y="5864"/>
                      <a:pt x="3635" y="5182"/>
                      <a:pt x="3635" y="3875"/>
                    </a:cubicBezTo>
                    <a:cubicBezTo>
                      <a:pt x="3635" y="2055"/>
                      <a:pt x="2136" y="1810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7" name="Google Shape;9507;p75"/>
              <p:cNvSpPr/>
              <p:nvPr/>
            </p:nvSpPr>
            <p:spPr>
              <a:xfrm>
                <a:off x="5690126" y="3274269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0"/>
                    </a:moveTo>
                    <a:cubicBezTo>
                      <a:pt x="1499" y="1810"/>
                      <a:pt x="0" y="2055"/>
                      <a:pt x="0" y="3875"/>
                    </a:cubicBezTo>
                    <a:cubicBezTo>
                      <a:pt x="0" y="5182"/>
                      <a:pt x="812" y="5864"/>
                      <a:pt x="1815" y="5864"/>
                    </a:cubicBezTo>
                    <a:cubicBezTo>
                      <a:pt x="2817" y="5864"/>
                      <a:pt x="3629" y="5182"/>
                      <a:pt x="3629" y="3875"/>
                    </a:cubicBezTo>
                    <a:cubicBezTo>
                      <a:pt x="3629" y="2055"/>
                      <a:pt x="2131" y="1810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8" name="Google Shape;9508;p75"/>
              <p:cNvSpPr/>
              <p:nvPr/>
            </p:nvSpPr>
            <p:spPr>
              <a:xfrm>
                <a:off x="5808957" y="3274269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0"/>
                    </a:moveTo>
                    <a:cubicBezTo>
                      <a:pt x="1494" y="1810"/>
                      <a:pt x="1" y="2055"/>
                      <a:pt x="1" y="3875"/>
                    </a:cubicBezTo>
                    <a:cubicBezTo>
                      <a:pt x="1" y="5182"/>
                      <a:pt x="813" y="5864"/>
                      <a:pt x="1815" y="5864"/>
                    </a:cubicBezTo>
                    <a:cubicBezTo>
                      <a:pt x="2812" y="5864"/>
                      <a:pt x="3630" y="5182"/>
                      <a:pt x="3630" y="3875"/>
                    </a:cubicBezTo>
                    <a:cubicBezTo>
                      <a:pt x="3624" y="2055"/>
                      <a:pt x="2126" y="1810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09" name="Google Shape;9509;p75"/>
          <p:cNvSpPr txBox="1">
            <a:spLocks noGrp="1"/>
          </p:cNvSpPr>
          <p:nvPr>
            <p:ph type="title" idx="4294967295"/>
          </p:nvPr>
        </p:nvSpPr>
        <p:spPr>
          <a:xfrm>
            <a:off x="1068100" y="411510"/>
            <a:ext cx="7047300" cy="10043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ts val="11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THANKS!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10" name="Google Shape;9510;p75"/>
          <p:cNvGrpSpPr/>
          <p:nvPr/>
        </p:nvGrpSpPr>
        <p:grpSpPr>
          <a:xfrm>
            <a:off x="6632594" y="1532342"/>
            <a:ext cx="1585066" cy="1126471"/>
            <a:chOff x="6608782" y="1551392"/>
            <a:chExt cx="1585066" cy="1126471"/>
          </a:xfrm>
        </p:grpSpPr>
        <p:grpSp>
          <p:nvGrpSpPr>
            <p:cNvPr id="9511" name="Google Shape;9511;p75"/>
            <p:cNvGrpSpPr/>
            <p:nvPr/>
          </p:nvGrpSpPr>
          <p:grpSpPr>
            <a:xfrm>
              <a:off x="6608782" y="1882715"/>
              <a:ext cx="77561" cy="73012"/>
              <a:chOff x="6608782" y="1882715"/>
              <a:chExt cx="77561" cy="73012"/>
            </a:xfrm>
          </p:grpSpPr>
          <p:sp>
            <p:nvSpPr>
              <p:cNvPr id="9512" name="Google Shape;9512;p75"/>
              <p:cNvSpPr/>
              <p:nvPr/>
            </p:nvSpPr>
            <p:spPr>
              <a:xfrm>
                <a:off x="6616212" y="1955702"/>
                <a:ext cx="6515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1" fill="none" extrusionOk="0">
                    <a:moveTo>
                      <a:pt x="1" y="0"/>
                    </a:moveTo>
                    <a:lnTo>
                      <a:pt x="2578" y="0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dash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3" name="Google Shape;9513;p75"/>
              <p:cNvSpPr/>
              <p:nvPr/>
            </p:nvSpPr>
            <p:spPr>
              <a:xfrm>
                <a:off x="6686318" y="1887820"/>
                <a:ext cx="25" cy="601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382" fill="none" extrusionOk="0">
                    <a:moveTo>
                      <a:pt x="0" y="2381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dash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4" name="Google Shape;9514;p75"/>
              <p:cNvSpPr/>
              <p:nvPr/>
            </p:nvSpPr>
            <p:spPr>
              <a:xfrm>
                <a:off x="6613735" y="1882715"/>
                <a:ext cx="6515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1" fill="none" extrusionOk="0">
                    <a:moveTo>
                      <a:pt x="2578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dash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5" name="Google Shape;9515;p75"/>
              <p:cNvSpPr/>
              <p:nvPr/>
            </p:nvSpPr>
            <p:spPr>
              <a:xfrm>
                <a:off x="6608782" y="1890423"/>
                <a:ext cx="25" cy="601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382" fill="none" extrusionOk="0">
                    <a:moveTo>
                      <a:pt x="0" y="1"/>
                    </a:moveTo>
                    <a:lnTo>
                      <a:pt x="0" y="2382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dash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16" name="Google Shape;9516;p75"/>
            <p:cNvGrpSpPr/>
            <p:nvPr/>
          </p:nvGrpSpPr>
          <p:grpSpPr>
            <a:xfrm>
              <a:off x="6608782" y="1551392"/>
              <a:ext cx="1585066" cy="1126471"/>
              <a:chOff x="6608782" y="1551392"/>
              <a:chExt cx="1585066" cy="1126471"/>
            </a:xfrm>
          </p:grpSpPr>
          <p:sp>
            <p:nvSpPr>
              <p:cNvPr id="9517" name="Google Shape;9517;p75"/>
              <p:cNvSpPr/>
              <p:nvPr/>
            </p:nvSpPr>
            <p:spPr>
              <a:xfrm>
                <a:off x="6999469" y="1551392"/>
                <a:ext cx="1194378" cy="1126471"/>
              </a:xfrm>
              <a:custGeom>
                <a:avLst/>
                <a:gdLst/>
                <a:ahLst/>
                <a:cxnLst/>
                <a:rect l="l" t="t" r="r" b="b"/>
                <a:pathLst>
                  <a:path w="47260" h="44573" extrusionOk="0">
                    <a:moveTo>
                      <a:pt x="0" y="0"/>
                    </a:moveTo>
                    <a:lnTo>
                      <a:pt x="0" y="44573"/>
                    </a:lnTo>
                    <a:lnTo>
                      <a:pt x="47259" y="44573"/>
                    </a:lnTo>
                    <a:lnTo>
                      <a:pt x="47259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518" name="Google Shape;9518;p75"/>
              <p:cNvGrpSpPr/>
              <p:nvPr/>
            </p:nvGrpSpPr>
            <p:grpSpPr>
              <a:xfrm>
                <a:off x="6608782" y="1551392"/>
                <a:ext cx="1585066" cy="1126471"/>
                <a:chOff x="6608782" y="1551392"/>
                <a:chExt cx="1585066" cy="1126471"/>
              </a:xfrm>
            </p:grpSpPr>
            <p:sp>
              <p:nvSpPr>
                <p:cNvPr id="9519" name="Google Shape;9519;p75"/>
                <p:cNvSpPr/>
                <p:nvPr/>
              </p:nvSpPr>
              <p:spPr>
                <a:xfrm>
                  <a:off x="6686318" y="1955702"/>
                  <a:ext cx="1507530" cy="7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1" h="28575" fill="none" extrusionOk="0">
                      <a:moveTo>
                        <a:pt x="0" y="0"/>
                      </a:moveTo>
                      <a:lnTo>
                        <a:pt x="59650" y="28575"/>
                      </a:lnTo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dashDot"/>
                  <a:miter lim="544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0" name="Google Shape;9520;p75"/>
                <p:cNvSpPr/>
                <p:nvPr/>
              </p:nvSpPr>
              <p:spPr>
                <a:xfrm>
                  <a:off x="6686318" y="1551392"/>
                  <a:ext cx="1507530" cy="33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1" h="13111" fill="none" extrusionOk="0">
                      <a:moveTo>
                        <a:pt x="0" y="13111"/>
                      </a:moveTo>
                      <a:lnTo>
                        <a:pt x="12391" y="10386"/>
                      </a:lnTo>
                      <a:lnTo>
                        <a:pt x="59650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dashDot"/>
                  <a:miter lim="544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1" name="Google Shape;9521;p75"/>
                <p:cNvSpPr/>
                <p:nvPr/>
              </p:nvSpPr>
              <p:spPr>
                <a:xfrm>
                  <a:off x="6608782" y="1551392"/>
                  <a:ext cx="390713" cy="33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0" h="13111" fill="none" extrusionOk="0">
                      <a:moveTo>
                        <a:pt x="0" y="13111"/>
                      </a:moveTo>
                      <a:lnTo>
                        <a:pt x="15459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dashDot"/>
                  <a:miter lim="544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2" name="Google Shape;9522;p75"/>
                <p:cNvSpPr/>
                <p:nvPr/>
              </p:nvSpPr>
              <p:spPr>
                <a:xfrm>
                  <a:off x="6608782" y="1955702"/>
                  <a:ext cx="390713" cy="7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0" h="28575" fill="none" extrusionOk="0">
                      <a:moveTo>
                        <a:pt x="0" y="0"/>
                      </a:moveTo>
                      <a:lnTo>
                        <a:pt x="15459" y="28575"/>
                      </a:lnTo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dashDot"/>
                  <a:miter lim="544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9523" name="Google Shape;9523;p75"/>
          <p:cNvGrpSpPr/>
          <p:nvPr/>
        </p:nvGrpSpPr>
        <p:grpSpPr>
          <a:xfrm>
            <a:off x="6057386" y="2827805"/>
            <a:ext cx="302032" cy="1568967"/>
            <a:chOff x="6057386" y="2827805"/>
            <a:chExt cx="302032" cy="1568967"/>
          </a:xfrm>
        </p:grpSpPr>
        <p:grpSp>
          <p:nvGrpSpPr>
            <p:cNvPr id="9524" name="Google Shape;9524;p75"/>
            <p:cNvGrpSpPr/>
            <p:nvPr/>
          </p:nvGrpSpPr>
          <p:grpSpPr>
            <a:xfrm>
              <a:off x="6057386" y="2827805"/>
              <a:ext cx="302032" cy="1568967"/>
              <a:chOff x="6057386" y="2827805"/>
              <a:chExt cx="302032" cy="1568967"/>
            </a:xfrm>
          </p:grpSpPr>
          <p:sp>
            <p:nvSpPr>
              <p:cNvPr id="9525" name="Google Shape;9525;p75"/>
              <p:cNvSpPr/>
              <p:nvPr/>
            </p:nvSpPr>
            <p:spPr>
              <a:xfrm>
                <a:off x="6057386" y="2827805"/>
                <a:ext cx="302032" cy="1568967"/>
              </a:xfrm>
              <a:custGeom>
                <a:avLst/>
                <a:gdLst/>
                <a:ahLst/>
                <a:cxnLst/>
                <a:rect l="l" t="t" r="r" b="b"/>
                <a:pathLst>
                  <a:path w="11951" h="62082" extrusionOk="0">
                    <a:moveTo>
                      <a:pt x="3722" y="1"/>
                    </a:moveTo>
                    <a:cubicBezTo>
                      <a:pt x="1668" y="1"/>
                      <a:pt x="1" y="1663"/>
                      <a:pt x="1" y="3717"/>
                    </a:cubicBezTo>
                    <a:lnTo>
                      <a:pt x="1" y="31420"/>
                    </a:lnTo>
                    <a:cubicBezTo>
                      <a:pt x="1" y="33735"/>
                      <a:pt x="431" y="36024"/>
                      <a:pt x="1276" y="38176"/>
                    </a:cubicBezTo>
                    <a:lnTo>
                      <a:pt x="2660" y="41718"/>
                    </a:lnTo>
                    <a:cubicBezTo>
                      <a:pt x="3504" y="43871"/>
                      <a:pt x="3935" y="46159"/>
                      <a:pt x="3935" y="48470"/>
                    </a:cubicBezTo>
                    <a:lnTo>
                      <a:pt x="3935" y="59923"/>
                    </a:lnTo>
                    <a:cubicBezTo>
                      <a:pt x="3869" y="61095"/>
                      <a:pt x="4807" y="62081"/>
                      <a:pt x="5978" y="62081"/>
                    </a:cubicBezTo>
                    <a:cubicBezTo>
                      <a:pt x="7150" y="62081"/>
                      <a:pt x="8081" y="61095"/>
                      <a:pt x="8016" y="59923"/>
                    </a:cubicBezTo>
                    <a:lnTo>
                      <a:pt x="8016" y="48470"/>
                    </a:lnTo>
                    <a:cubicBezTo>
                      <a:pt x="8016" y="46159"/>
                      <a:pt x="8447" y="43865"/>
                      <a:pt x="9291" y="41713"/>
                    </a:cubicBezTo>
                    <a:lnTo>
                      <a:pt x="10681" y="38171"/>
                    </a:lnTo>
                    <a:cubicBezTo>
                      <a:pt x="11520" y="36019"/>
                      <a:pt x="11950" y="33730"/>
                      <a:pt x="11950" y="31420"/>
                    </a:cubicBezTo>
                    <a:lnTo>
                      <a:pt x="11950" y="3717"/>
                    </a:lnTo>
                    <a:cubicBezTo>
                      <a:pt x="11950" y="1663"/>
                      <a:pt x="10288" y="1"/>
                      <a:pt x="823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6" name="Google Shape;9526;p75"/>
              <p:cNvSpPr/>
              <p:nvPr/>
            </p:nvSpPr>
            <p:spPr>
              <a:xfrm>
                <a:off x="6057386" y="2827805"/>
                <a:ext cx="151104" cy="1566061"/>
              </a:xfrm>
              <a:custGeom>
                <a:avLst/>
                <a:gdLst/>
                <a:ahLst/>
                <a:cxnLst/>
                <a:rect l="l" t="t" r="r" b="b"/>
                <a:pathLst>
                  <a:path w="5979" h="61967" extrusionOk="0">
                    <a:moveTo>
                      <a:pt x="3722" y="1"/>
                    </a:moveTo>
                    <a:cubicBezTo>
                      <a:pt x="1668" y="1"/>
                      <a:pt x="1" y="1663"/>
                      <a:pt x="1" y="3717"/>
                    </a:cubicBezTo>
                    <a:lnTo>
                      <a:pt x="1" y="31420"/>
                    </a:lnTo>
                    <a:cubicBezTo>
                      <a:pt x="1" y="33735"/>
                      <a:pt x="431" y="36024"/>
                      <a:pt x="1276" y="38176"/>
                    </a:cubicBezTo>
                    <a:lnTo>
                      <a:pt x="2660" y="41718"/>
                    </a:lnTo>
                    <a:cubicBezTo>
                      <a:pt x="3504" y="43871"/>
                      <a:pt x="3935" y="46159"/>
                      <a:pt x="3935" y="48470"/>
                    </a:cubicBezTo>
                    <a:lnTo>
                      <a:pt x="3935" y="59923"/>
                    </a:lnTo>
                    <a:cubicBezTo>
                      <a:pt x="3940" y="61051"/>
                      <a:pt x="4850" y="61967"/>
                      <a:pt x="5978" y="61967"/>
                    </a:cubicBezTo>
                    <a:lnTo>
                      <a:pt x="5978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7" name="Google Shape;9527;p75"/>
              <p:cNvSpPr/>
              <p:nvPr/>
            </p:nvSpPr>
            <p:spPr>
              <a:xfrm>
                <a:off x="6097873" y="2964428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24" y="436"/>
                    </a:cubicBezTo>
                    <a:lnTo>
                      <a:pt x="2409" y="436"/>
                    </a:lnTo>
                    <a:cubicBezTo>
                      <a:pt x="2529" y="436"/>
                      <a:pt x="2627" y="338"/>
                      <a:pt x="2627" y="218"/>
                    </a:cubicBezTo>
                    <a:cubicBezTo>
                      <a:pt x="2627" y="98"/>
                      <a:pt x="2529" y="0"/>
                      <a:pt x="240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8" name="Google Shape;9528;p75"/>
              <p:cNvSpPr/>
              <p:nvPr/>
            </p:nvSpPr>
            <p:spPr>
              <a:xfrm>
                <a:off x="6097873" y="3094278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1"/>
                    </a:moveTo>
                    <a:cubicBezTo>
                      <a:pt x="99" y="1"/>
                      <a:pt x="1" y="99"/>
                      <a:pt x="1" y="219"/>
                    </a:cubicBezTo>
                    <a:cubicBezTo>
                      <a:pt x="1" y="338"/>
                      <a:pt x="99" y="437"/>
                      <a:pt x="224" y="437"/>
                    </a:cubicBezTo>
                    <a:lnTo>
                      <a:pt x="2409" y="437"/>
                    </a:lnTo>
                    <a:cubicBezTo>
                      <a:pt x="2529" y="437"/>
                      <a:pt x="2627" y="338"/>
                      <a:pt x="2627" y="219"/>
                    </a:cubicBezTo>
                    <a:cubicBezTo>
                      <a:pt x="2627" y="99"/>
                      <a:pt x="2529" y="1"/>
                      <a:pt x="240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9" name="Google Shape;9529;p75"/>
              <p:cNvSpPr/>
              <p:nvPr/>
            </p:nvSpPr>
            <p:spPr>
              <a:xfrm>
                <a:off x="6097873" y="3224002"/>
                <a:ext cx="66416" cy="1117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42" extrusionOk="0">
                    <a:moveTo>
                      <a:pt x="224" y="1"/>
                    </a:moveTo>
                    <a:cubicBezTo>
                      <a:pt x="99" y="1"/>
                      <a:pt x="1" y="99"/>
                      <a:pt x="1" y="224"/>
                    </a:cubicBezTo>
                    <a:cubicBezTo>
                      <a:pt x="1" y="344"/>
                      <a:pt x="99" y="442"/>
                      <a:pt x="224" y="442"/>
                    </a:cubicBezTo>
                    <a:lnTo>
                      <a:pt x="2409" y="442"/>
                    </a:lnTo>
                    <a:cubicBezTo>
                      <a:pt x="2529" y="442"/>
                      <a:pt x="2627" y="344"/>
                      <a:pt x="2627" y="224"/>
                    </a:cubicBezTo>
                    <a:cubicBezTo>
                      <a:pt x="2627" y="99"/>
                      <a:pt x="2529" y="1"/>
                      <a:pt x="240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0" name="Google Shape;9530;p75"/>
              <p:cNvSpPr/>
              <p:nvPr/>
            </p:nvSpPr>
            <p:spPr>
              <a:xfrm>
                <a:off x="6097873" y="3353852"/>
                <a:ext cx="66416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43" extrusionOk="0">
                    <a:moveTo>
                      <a:pt x="224" y="1"/>
                    </a:moveTo>
                    <a:cubicBezTo>
                      <a:pt x="99" y="1"/>
                      <a:pt x="1" y="99"/>
                      <a:pt x="1" y="219"/>
                    </a:cubicBezTo>
                    <a:cubicBezTo>
                      <a:pt x="1" y="344"/>
                      <a:pt x="99" y="442"/>
                      <a:pt x="224" y="442"/>
                    </a:cubicBezTo>
                    <a:lnTo>
                      <a:pt x="2409" y="442"/>
                    </a:lnTo>
                    <a:cubicBezTo>
                      <a:pt x="2529" y="442"/>
                      <a:pt x="2627" y="344"/>
                      <a:pt x="2627" y="219"/>
                    </a:cubicBezTo>
                    <a:cubicBezTo>
                      <a:pt x="2627" y="99"/>
                      <a:pt x="2529" y="1"/>
                      <a:pt x="240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1" name="Google Shape;9531;p75"/>
              <p:cNvSpPr/>
              <p:nvPr/>
            </p:nvSpPr>
            <p:spPr>
              <a:xfrm>
                <a:off x="6097873" y="3483728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24" y="436"/>
                    </a:cubicBezTo>
                    <a:lnTo>
                      <a:pt x="2409" y="436"/>
                    </a:lnTo>
                    <a:cubicBezTo>
                      <a:pt x="2529" y="436"/>
                      <a:pt x="2627" y="338"/>
                      <a:pt x="2627" y="218"/>
                    </a:cubicBezTo>
                    <a:cubicBezTo>
                      <a:pt x="2627" y="98"/>
                      <a:pt x="2529" y="0"/>
                      <a:pt x="240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2" name="Google Shape;9532;p75"/>
              <p:cNvSpPr/>
              <p:nvPr/>
            </p:nvSpPr>
            <p:spPr>
              <a:xfrm>
                <a:off x="6097873" y="3613578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1"/>
                    </a:moveTo>
                    <a:cubicBezTo>
                      <a:pt x="99" y="1"/>
                      <a:pt x="1" y="99"/>
                      <a:pt x="1" y="219"/>
                    </a:cubicBezTo>
                    <a:cubicBezTo>
                      <a:pt x="1" y="339"/>
                      <a:pt x="99" y="437"/>
                      <a:pt x="224" y="437"/>
                    </a:cubicBezTo>
                    <a:lnTo>
                      <a:pt x="2409" y="437"/>
                    </a:lnTo>
                    <a:cubicBezTo>
                      <a:pt x="2529" y="437"/>
                      <a:pt x="2627" y="339"/>
                      <a:pt x="2627" y="219"/>
                    </a:cubicBezTo>
                    <a:cubicBezTo>
                      <a:pt x="2627" y="99"/>
                      <a:pt x="2529" y="1"/>
                      <a:pt x="240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3" name="Google Shape;9533;p75"/>
              <p:cNvSpPr/>
              <p:nvPr/>
            </p:nvSpPr>
            <p:spPr>
              <a:xfrm>
                <a:off x="6097873" y="3743453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24" y="436"/>
                    </a:cubicBezTo>
                    <a:lnTo>
                      <a:pt x="2409" y="436"/>
                    </a:lnTo>
                    <a:cubicBezTo>
                      <a:pt x="2529" y="436"/>
                      <a:pt x="2627" y="338"/>
                      <a:pt x="2627" y="218"/>
                    </a:cubicBezTo>
                    <a:cubicBezTo>
                      <a:pt x="2627" y="98"/>
                      <a:pt x="2529" y="0"/>
                      <a:pt x="240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4" name="Google Shape;9534;p75"/>
              <p:cNvSpPr/>
              <p:nvPr/>
            </p:nvSpPr>
            <p:spPr>
              <a:xfrm>
                <a:off x="6254461" y="2964428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2403" y="436"/>
                    </a:lnTo>
                    <a:cubicBezTo>
                      <a:pt x="2523" y="436"/>
                      <a:pt x="2621" y="338"/>
                      <a:pt x="2621" y="218"/>
                    </a:cubicBezTo>
                    <a:cubicBezTo>
                      <a:pt x="2621" y="98"/>
                      <a:pt x="2523" y="0"/>
                      <a:pt x="240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5" name="Google Shape;9535;p75"/>
              <p:cNvSpPr/>
              <p:nvPr/>
            </p:nvSpPr>
            <p:spPr>
              <a:xfrm>
                <a:off x="6254461" y="3094278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19"/>
                    </a:cubicBezTo>
                    <a:cubicBezTo>
                      <a:pt x="0" y="338"/>
                      <a:pt x="98" y="437"/>
                      <a:pt x="218" y="437"/>
                    </a:cubicBezTo>
                    <a:lnTo>
                      <a:pt x="2403" y="437"/>
                    </a:lnTo>
                    <a:cubicBezTo>
                      <a:pt x="2523" y="437"/>
                      <a:pt x="2621" y="338"/>
                      <a:pt x="2621" y="219"/>
                    </a:cubicBezTo>
                    <a:cubicBezTo>
                      <a:pt x="2621" y="99"/>
                      <a:pt x="2523" y="1"/>
                      <a:pt x="240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6" name="Google Shape;9536;p75"/>
              <p:cNvSpPr/>
              <p:nvPr/>
            </p:nvSpPr>
            <p:spPr>
              <a:xfrm>
                <a:off x="6254461" y="3224002"/>
                <a:ext cx="66264" cy="1117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42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24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2403" y="442"/>
                    </a:lnTo>
                    <a:cubicBezTo>
                      <a:pt x="2523" y="442"/>
                      <a:pt x="2621" y="344"/>
                      <a:pt x="2621" y="224"/>
                    </a:cubicBezTo>
                    <a:cubicBezTo>
                      <a:pt x="2621" y="99"/>
                      <a:pt x="2523" y="1"/>
                      <a:pt x="240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7" name="Google Shape;9537;p75"/>
              <p:cNvSpPr/>
              <p:nvPr/>
            </p:nvSpPr>
            <p:spPr>
              <a:xfrm>
                <a:off x="6254461" y="3353852"/>
                <a:ext cx="66264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43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19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2403" y="442"/>
                    </a:lnTo>
                    <a:cubicBezTo>
                      <a:pt x="2523" y="442"/>
                      <a:pt x="2621" y="344"/>
                      <a:pt x="2621" y="219"/>
                    </a:cubicBezTo>
                    <a:cubicBezTo>
                      <a:pt x="2621" y="99"/>
                      <a:pt x="2523" y="1"/>
                      <a:pt x="240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8" name="Google Shape;9538;p75"/>
              <p:cNvSpPr/>
              <p:nvPr/>
            </p:nvSpPr>
            <p:spPr>
              <a:xfrm>
                <a:off x="6254461" y="3483728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2403" y="436"/>
                    </a:lnTo>
                    <a:cubicBezTo>
                      <a:pt x="2523" y="436"/>
                      <a:pt x="2621" y="338"/>
                      <a:pt x="2621" y="218"/>
                    </a:cubicBezTo>
                    <a:cubicBezTo>
                      <a:pt x="2621" y="98"/>
                      <a:pt x="2523" y="0"/>
                      <a:pt x="240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9" name="Google Shape;9539;p75"/>
              <p:cNvSpPr/>
              <p:nvPr/>
            </p:nvSpPr>
            <p:spPr>
              <a:xfrm>
                <a:off x="6254461" y="3613578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19"/>
                    </a:cubicBezTo>
                    <a:cubicBezTo>
                      <a:pt x="0" y="339"/>
                      <a:pt x="98" y="437"/>
                      <a:pt x="218" y="437"/>
                    </a:cubicBezTo>
                    <a:lnTo>
                      <a:pt x="2403" y="437"/>
                    </a:lnTo>
                    <a:cubicBezTo>
                      <a:pt x="2523" y="437"/>
                      <a:pt x="2621" y="339"/>
                      <a:pt x="2621" y="219"/>
                    </a:cubicBezTo>
                    <a:cubicBezTo>
                      <a:pt x="2621" y="99"/>
                      <a:pt x="2523" y="1"/>
                      <a:pt x="240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0" name="Google Shape;9540;p75"/>
              <p:cNvSpPr/>
              <p:nvPr/>
            </p:nvSpPr>
            <p:spPr>
              <a:xfrm>
                <a:off x="6254461" y="3743453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2403" y="436"/>
                    </a:lnTo>
                    <a:cubicBezTo>
                      <a:pt x="2523" y="436"/>
                      <a:pt x="2621" y="338"/>
                      <a:pt x="2621" y="218"/>
                    </a:cubicBezTo>
                    <a:cubicBezTo>
                      <a:pt x="2621" y="98"/>
                      <a:pt x="2523" y="0"/>
                      <a:pt x="240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1" name="Google Shape;9541;p75"/>
              <p:cNvSpPr/>
              <p:nvPr/>
            </p:nvSpPr>
            <p:spPr>
              <a:xfrm>
                <a:off x="6131055" y="3027913"/>
                <a:ext cx="33233" cy="11170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42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44"/>
                      <a:pt x="99" y="442"/>
                      <a:pt x="219" y="442"/>
                    </a:cubicBezTo>
                    <a:lnTo>
                      <a:pt x="1096" y="442"/>
                    </a:lnTo>
                    <a:cubicBezTo>
                      <a:pt x="1216" y="442"/>
                      <a:pt x="1314" y="344"/>
                      <a:pt x="1314" y="218"/>
                    </a:cubicBezTo>
                    <a:cubicBezTo>
                      <a:pt x="1314" y="98"/>
                      <a:pt x="1216" y="0"/>
                      <a:pt x="109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2" name="Google Shape;9542;p75"/>
              <p:cNvSpPr/>
              <p:nvPr/>
            </p:nvSpPr>
            <p:spPr>
              <a:xfrm>
                <a:off x="6131055" y="3158875"/>
                <a:ext cx="33233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37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19" y="436"/>
                    </a:cubicBezTo>
                    <a:lnTo>
                      <a:pt x="1096" y="436"/>
                    </a:lnTo>
                    <a:cubicBezTo>
                      <a:pt x="1216" y="436"/>
                      <a:pt x="1314" y="338"/>
                      <a:pt x="1314" y="218"/>
                    </a:cubicBezTo>
                    <a:cubicBezTo>
                      <a:pt x="1314" y="98"/>
                      <a:pt x="1216" y="0"/>
                      <a:pt x="109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3" name="Google Shape;9543;p75"/>
              <p:cNvSpPr/>
              <p:nvPr/>
            </p:nvSpPr>
            <p:spPr>
              <a:xfrm>
                <a:off x="6131055" y="3289837"/>
                <a:ext cx="33233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37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19" y="436"/>
                    </a:cubicBezTo>
                    <a:lnTo>
                      <a:pt x="1096" y="436"/>
                    </a:lnTo>
                    <a:cubicBezTo>
                      <a:pt x="1216" y="436"/>
                      <a:pt x="1314" y="338"/>
                      <a:pt x="1314" y="218"/>
                    </a:cubicBezTo>
                    <a:cubicBezTo>
                      <a:pt x="1314" y="98"/>
                      <a:pt x="1216" y="0"/>
                      <a:pt x="109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4" name="Google Shape;9544;p75"/>
              <p:cNvSpPr/>
              <p:nvPr/>
            </p:nvSpPr>
            <p:spPr>
              <a:xfrm>
                <a:off x="6131055" y="3420799"/>
                <a:ext cx="33233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37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19" y="436"/>
                    </a:cubicBezTo>
                    <a:lnTo>
                      <a:pt x="1096" y="436"/>
                    </a:lnTo>
                    <a:cubicBezTo>
                      <a:pt x="1216" y="436"/>
                      <a:pt x="1314" y="338"/>
                      <a:pt x="1314" y="218"/>
                    </a:cubicBezTo>
                    <a:cubicBezTo>
                      <a:pt x="1314" y="98"/>
                      <a:pt x="1216" y="0"/>
                      <a:pt x="109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5" name="Google Shape;9545;p75"/>
              <p:cNvSpPr/>
              <p:nvPr/>
            </p:nvSpPr>
            <p:spPr>
              <a:xfrm>
                <a:off x="6131055" y="3551610"/>
                <a:ext cx="33233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43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4"/>
                    </a:cubicBezTo>
                    <a:cubicBezTo>
                      <a:pt x="1" y="344"/>
                      <a:pt x="99" y="442"/>
                      <a:pt x="219" y="442"/>
                    </a:cubicBezTo>
                    <a:lnTo>
                      <a:pt x="1096" y="442"/>
                    </a:lnTo>
                    <a:cubicBezTo>
                      <a:pt x="1216" y="442"/>
                      <a:pt x="1314" y="344"/>
                      <a:pt x="1314" y="224"/>
                    </a:cubicBezTo>
                    <a:cubicBezTo>
                      <a:pt x="1314" y="99"/>
                      <a:pt x="1216" y="1"/>
                      <a:pt x="1096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6" name="Google Shape;9546;p75"/>
              <p:cNvSpPr/>
              <p:nvPr/>
            </p:nvSpPr>
            <p:spPr>
              <a:xfrm>
                <a:off x="6131055" y="3682572"/>
                <a:ext cx="33233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43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9"/>
                    </a:cubicBezTo>
                    <a:cubicBezTo>
                      <a:pt x="1" y="344"/>
                      <a:pt x="99" y="442"/>
                      <a:pt x="219" y="442"/>
                    </a:cubicBezTo>
                    <a:lnTo>
                      <a:pt x="1096" y="442"/>
                    </a:lnTo>
                    <a:cubicBezTo>
                      <a:pt x="1216" y="442"/>
                      <a:pt x="1314" y="344"/>
                      <a:pt x="1314" y="219"/>
                    </a:cubicBezTo>
                    <a:cubicBezTo>
                      <a:pt x="1314" y="99"/>
                      <a:pt x="1216" y="1"/>
                      <a:pt x="1096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7" name="Google Shape;9547;p75"/>
              <p:cNvSpPr/>
              <p:nvPr/>
            </p:nvSpPr>
            <p:spPr>
              <a:xfrm>
                <a:off x="6254461" y="3027913"/>
                <a:ext cx="33208" cy="1117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42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1095" y="442"/>
                    </a:lnTo>
                    <a:cubicBezTo>
                      <a:pt x="1215" y="442"/>
                      <a:pt x="1313" y="344"/>
                      <a:pt x="1313" y="218"/>
                    </a:cubicBezTo>
                    <a:cubicBezTo>
                      <a:pt x="1313" y="98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8" name="Google Shape;9548;p75"/>
              <p:cNvSpPr/>
              <p:nvPr/>
            </p:nvSpPr>
            <p:spPr>
              <a:xfrm>
                <a:off x="6254461" y="3158875"/>
                <a:ext cx="33208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1095" y="436"/>
                    </a:lnTo>
                    <a:cubicBezTo>
                      <a:pt x="1215" y="436"/>
                      <a:pt x="1313" y="338"/>
                      <a:pt x="1313" y="218"/>
                    </a:cubicBezTo>
                    <a:cubicBezTo>
                      <a:pt x="1313" y="98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9" name="Google Shape;9549;p75"/>
              <p:cNvSpPr/>
              <p:nvPr/>
            </p:nvSpPr>
            <p:spPr>
              <a:xfrm>
                <a:off x="6254461" y="3289837"/>
                <a:ext cx="33208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1095" y="436"/>
                    </a:lnTo>
                    <a:cubicBezTo>
                      <a:pt x="1215" y="436"/>
                      <a:pt x="1313" y="338"/>
                      <a:pt x="1313" y="218"/>
                    </a:cubicBezTo>
                    <a:cubicBezTo>
                      <a:pt x="1313" y="98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0" name="Google Shape;9550;p75"/>
              <p:cNvSpPr/>
              <p:nvPr/>
            </p:nvSpPr>
            <p:spPr>
              <a:xfrm>
                <a:off x="6254461" y="3420799"/>
                <a:ext cx="33208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1095" y="436"/>
                    </a:lnTo>
                    <a:cubicBezTo>
                      <a:pt x="1215" y="436"/>
                      <a:pt x="1313" y="338"/>
                      <a:pt x="1313" y="218"/>
                    </a:cubicBezTo>
                    <a:cubicBezTo>
                      <a:pt x="1313" y="98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1" name="Google Shape;9551;p75"/>
              <p:cNvSpPr/>
              <p:nvPr/>
            </p:nvSpPr>
            <p:spPr>
              <a:xfrm>
                <a:off x="6254461" y="3551610"/>
                <a:ext cx="33208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43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24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1095" y="442"/>
                    </a:lnTo>
                    <a:cubicBezTo>
                      <a:pt x="1215" y="442"/>
                      <a:pt x="1313" y="344"/>
                      <a:pt x="1313" y="224"/>
                    </a:cubicBezTo>
                    <a:cubicBezTo>
                      <a:pt x="1313" y="99"/>
                      <a:pt x="1215" y="1"/>
                      <a:pt x="109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2" name="Google Shape;9552;p75"/>
              <p:cNvSpPr/>
              <p:nvPr/>
            </p:nvSpPr>
            <p:spPr>
              <a:xfrm>
                <a:off x="6254461" y="3682572"/>
                <a:ext cx="33208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43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19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1095" y="442"/>
                    </a:lnTo>
                    <a:cubicBezTo>
                      <a:pt x="1215" y="442"/>
                      <a:pt x="1313" y="344"/>
                      <a:pt x="1313" y="219"/>
                    </a:cubicBezTo>
                    <a:cubicBezTo>
                      <a:pt x="1313" y="99"/>
                      <a:pt x="1215" y="1"/>
                      <a:pt x="109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3" name="Google Shape;9553;p75"/>
              <p:cNvSpPr/>
              <p:nvPr/>
            </p:nvSpPr>
            <p:spPr>
              <a:xfrm>
                <a:off x="6197446" y="2923108"/>
                <a:ext cx="22063" cy="138758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54905" extrusionOk="0">
                    <a:moveTo>
                      <a:pt x="436" y="1"/>
                    </a:moveTo>
                    <a:cubicBezTo>
                      <a:pt x="191" y="1"/>
                      <a:pt x="0" y="197"/>
                      <a:pt x="0" y="442"/>
                    </a:cubicBezTo>
                    <a:lnTo>
                      <a:pt x="0" y="54463"/>
                    </a:lnTo>
                    <a:cubicBezTo>
                      <a:pt x="0" y="54708"/>
                      <a:pt x="191" y="54904"/>
                      <a:pt x="436" y="54904"/>
                    </a:cubicBezTo>
                    <a:cubicBezTo>
                      <a:pt x="676" y="54904"/>
                      <a:pt x="872" y="54708"/>
                      <a:pt x="872" y="54463"/>
                    </a:cubicBezTo>
                    <a:lnTo>
                      <a:pt x="872" y="442"/>
                    </a:lnTo>
                    <a:cubicBezTo>
                      <a:pt x="872" y="197"/>
                      <a:pt x="676" y="1"/>
                      <a:pt x="436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54" name="Google Shape;9554;p75"/>
            <p:cNvSpPr/>
            <p:nvPr/>
          </p:nvSpPr>
          <p:spPr>
            <a:xfrm>
              <a:off x="6197446" y="3448751"/>
              <a:ext cx="22063" cy="861792"/>
            </a:xfrm>
            <a:custGeom>
              <a:avLst/>
              <a:gdLst/>
              <a:ahLst/>
              <a:cxnLst/>
              <a:rect l="l" t="t" r="r" b="b"/>
              <a:pathLst>
                <a:path w="873" h="34100" extrusionOk="0">
                  <a:moveTo>
                    <a:pt x="436" y="0"/>
                  </a:moveTo>
                  <a:cubicBezTo>
                    <a:pt x="191" y="0"/>
                    <a:pt x="0" y="196"/>
                    <a:pt x="0" y="436"/>
                  </a:cubicBezTo>
                  <a:lnTo>
                    <a:pt x="0" y="33664"/>
                  </a:lnTo>
                  <a:cubicBezTo>
                    <a:pt x="0" y="33909"/>
                    <a:pt x="191" y="34100"/>
                    <a:pt x="436" y="34100"/>
                  </a:cubicBezTo>
                  <a:cubicBezTo>
                    <a:pt x="676" y="34100"/>
                    <a:pt x="872" y="33909"/>
                    <a:pt x="872" y="33664"/>
                  </a:cubicBezTo>
                  <a:lnTo>
                    <a:pt x="872" y="436"/>
                  </a:lnTo>
                  <a:cubicBezTo>
                    <a:pt x="872" y="196"/>
                    <a:pt x="676" y="0"/>
                    <a:pt x="436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75"/>
            <p:cNvSpPr/>
            <p:nvPr/>
          </p:nvSpPr>
          <p:spPr>
            <a:xfrm>
              <a:off x="6155165" y="4281201"/>
              <a:ext cx="106473" cy="115571"/>
            </a:xfrm>
            <a:custGeom>
              <a:avLst/>
              <a:gdLst/>
              <a:ahLst/>
              <a:cxnLst/>
              <a:rect l="l" t="t" r="r" b="b"/>
              <a:pathLst>
                <a:path w="4213" h="4573" extrusionOk="0">
                  <a:moveTo>
                    <a:pt x="66" y="0"/>
                  </a:moveTo>
                  <a:lnTo>
                    <a:pt x="66" y="2414"/>
                  </a:lnTo>
                  <a:cubicBezTo>
                    <a:pt x="0" y="3586"/>
                    <a:pt x="938" y="4572"/>
                    <a:pt x="2109" y="4572"/>
                  </a:cubicBezTo>
                  <a:cubicBezTo>
                    <a:pt x="3281" y="4572"/>
                    <a:pt x="4212" y="3586"/>
                    <a:pt x="4147" y="2414"/>
                  </a:cubicBezTo>
                  <a:lnTo>
                    <a:pt x="4147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6" name="Google Shape;9556;p75"/>
          <p:cNvGrpSpPr/>
          <p:nvPr/>
        </p:nvGrpSpPr>
        <p:grpSpPr>
          <a:xfrm>
            <a:off x="2000556" y="1599372"/>
            <a:ext cx="224622" cy="224774"/>
            <a:chOff x="2657906" y="1651497"/>
            <a:chExt cx="224622" cy="224774"/>
          </a:xfrm>
        </p:grpSpPr>
        <p:sp>
          <p:nvSpPr>
            <p:cNvPr id="9557" name="Google Shape;9557;p75"/>
            <p:cNvSpPr/>
            <p:nvPr/>
          </p:nvSpPr>
          <p:spPr>
            <a:xfrm>
              <a:off x="2657906" y="1651497"/>
              <a:ext cx="224622" cy="224774"/>
            </a:xfrm>
            <a:custGeom>
              <a:avLst/>
              <a:gdLst/>
              <a:ahLst/>
              <a:cxnLst/>
              <a:rect l="l" t="t" r="r" b="b"/>
              <a:pathLst>
                <a:path w="8888" h="8894" extrusionOk="0">
                  <a:moveTo>
                    <a:pt x="4185" y="535"/>
                  </a:moveTo>
                  <a:lnTo>
                    <a:pt x="4185" y="1052"/>
                  </a:lnTo>
                  <a:cubicBezTo>
                    <a:pt x="2512" y="1194"/>
                    <a:pt x="1188" y="2518"/>
                    <a:pt x="1052" y="4186"/>
                  </a:cubicBezTo>
                  <a:lnTo>
                    <a:pt x="529" y="4186"/>
                  </a:lnTo>
                  <a:cubicBezTo>
                    <a:pt x="659" y="2235"/>
                    <a:pt x="2261" y="660"/>
                    <a:pt x="4185" y="535"/>
                  </a:cubicBezTo>
                  <a:close/>
                  <a:moveTo>
                    <a:pt x="4703" y="535"/>
                  </a:moveTo>
                  <a:cubicBezTo>
                    <a:pt x="6659" y="676"/>
                    <a:pt x="8212" y="2235"/>
                    <a:pt x="8359" y="4186"/>
                  </a:cubicBezTo>
                  <a:lnTo>
                    <a:pt x="7836" y="4186"/>
                  </a:lnTo>
                  <a:cubicBezTo>
                    <a:pt x="7700" y="2518"/>
                    <a:pt x="6375" y="1189"/>
                    <a:pt x="4703" y="1052"/>
                  </a:cubicBezTo>
                  <a:lnTo>
                    <a:pt x="4703" y="535"/>
                  </a:lnTo>
                  <a:close/>
                  <a:moveTo>
                    <a:pt x="4703" y="1575"/>
                  </a:moveTo>
                  <a:cubicBezTo>
                    <a:pt x="6087" y="1712"/>
                    <a:pt x="7182" y="2807"/>
                    <a:pt x="7313" y="4191"/>
                  </a:cubicBezTo>
                  <a:lnTo>
                    <a:pt x="7051" y="4191"/>
                  </a:lnTo>
                  <a:cubicBezTo>
                    <a:pt x="6702" y="4191"/>
                    <a:pt x="6702" y="4709"/>
                    <a:pt x="7051" y="4709"/>
                  </a:cubicBezTo>
                  <a:lnTo>
                    <a:pt x="7313" y="4709"/>
                  </a:lnTo>
                  <a:cubicBezTo>
                    <a:pt x="7182" y="6087"/>
                    <a:pt x="6087" y="7182"/>
                    <a:pt x="4703" y="7319"/>
                  </a:cubicBezTo>
                  <a:lnTo>
                    <a:pt x="4703" y="7073"/>
                  </a:lnTo>
                  <a:cubicBezTo>
                    <a:pt x="4694" y="6907"/>
                    <a:pt x="4569" y="6824"/>
                    <a:pt x="4444" y="6824"/>
                  </a:cubicBezTo>
                  <a:cubicBezTo>
                    <a:pt x="4318" y="6824"/>
                    <a:pt x="4193" y="6907"/>
                    <a:pt x="4185" y="7073"/>
                  </a:cubicBezTo>
                  <a:lnTo>
                    <a:pt x="4185" y="7319"/>
                  </a:lnTo>
                  <a:cubicBezTo>
                    <a:pt x="2801" y="7188"/>
                    <a:pt x="1706" y="6093"/>
                    <a:pt x="1575" y="4709"/>
                  </a:cubicBezTo>
                  <a:lnTo>
                    <a:pt x="1836" y="4709"/>
                  </a:lnTo>
                  <a:cubicBezTo>
                    <a:pt x="2183" y="4709"/>
                    <a:pt x="2185" y="4191"/>
                    <a:pt x="1842" y="4191"/>
                  </a:cubicBezTo>
                  <a:cubicBezTo>
                    <a:pt x="1840" y="4191"/>
                    <a:pt x="1838" y="4191"/>
                    <a:pt x="1836" y="4191"/>
                  </a:cubicBezTo>
                  <a:lnTo>
                    <a:pt x="1575" y="4191"/>
                  </a:lnTo>
                  <a:cubicBezTo>
                    <a:pt x="1706" y="2807"/>
                    <a:pt x="2801" y="1712"/>
                    <a:pt x="4185" y="1575"/>
                  </a:cubicBezTo>
                  <a:lnTo>
                    <a:pt x="4185" y="1842"/>
                  </a:lnTo>
                  <a:cubicBezTo>
                    <a:pt x="4174" y="2025"/>
                    <a:pt x="4309" y="2116"/>
                    <a:pt x="4444" y="2116"/>
                  </a:cubicBezTo>
                  <a:cubicBezTo>
                    <a:pt x="4579" y="2116"/>
                    <a:pt x="4713" y="2025"/>
                    <a:pt x="4703" y="1842"/>
                  </a:cubicBezTo>
                  <a:lnTo>
                    <a:pt x="4703" y="1575"/>
                  </a:lnTo>
                  <a:close/>
                  <a:moveTo>
                    <a:pt x="1052" y="4709"/>
                  </a:moveTo>
                  <a:cubicBezTo>
                    <a:pt x="1188" y="6376"/>
                    <a:pt x="2512" y="7700"/>
                    <a:pt x="4185" y="7842"/>
                  </a:cubicBezTo>
                  <a:lnTo>
                    <a:pt x="4185" y="8365"/>
                  </a:lnTo>
                  <a:cubicBezTo>
                    <a:pt x="2229" y="8229"/>
                    <a:pt x="659" y="6638"/>
                    <a:pt x="529" y="4709"/>
                  </a:cubicBezTo>
                  <a:close/>
                  <a:moveTo>
                    <a:pt x="8359" y="4709"/>
                  </a:moveTo>
                  <a:cubicBezTo>
                    <a:pt x="8228" y="6665"/>
                    <a:pt x="6632" y="8234"/>
                    <a:pt x="4703" y="8365"/>
                  </a:cubicBezTo>
                  <a:lnTo>
                    <a:pt x="4703" y="7842"/>
                  </a:lnTo>
                  <a:cubicBezTo>
                    <a:pt x="6375" y="7706"/>
                    <a:pt x="7700" y="6381"/>
                    <a:pt x="7836" y="4709"/>
                  </a:cubicBezTo>
                  <a:close/>
                  <a:moveTo>
                    <a:pt x="4441" y="1"/>
                  </a:moveTo>
                  <a:cubicBezTo>
                    <a:pt x="4354" y="1"/>
                    <a:pt x="4272" y="12"/>
                    <a:pt x="4185" y="17"/>
                  </a:cubicBezTo>
                  <a:cubicBezTo>
                    <a:pt x="1940" y="153"/>
                    <a:pt x="153" y="1946"/>
                    <a:pt x="11" y="4186"/>
                  </a:cubicBezTo>
                  <a:cubicBezTo>
                    <a:pt x="6" y="4273"/>
                    <a:pt x="0" y="4360"/>
                    <a:pt x="0" y="4447"/>
                  </a:cubicBezTo>
                  <a:cubicBezTo>
                    <a:pt x="0" y="4534"/>
                    <a:pt x="6" y="4621"/>
                    <a:pt x="11" y="4709"/>
                  </a:cubicBezTo>
                  <a:cubicBezTo>
                    <a:pt x="153" y="6954"/>
                    <a:pt x="1940" y="8741"/>
                    <a:pt x="4185" y="8877"/>
                  </a:cubicBezTo>
                  <a:cubicBezTo>
                    <a:pt x="4272" y="8883"/>
                    <a:pt x="4354" y="8893"/>
                    <a:pt x="4446" y="8893"/>
                  </a:cubicBezTo>
                  <a:cubicBezTo>
                    <a:pt x="4534" y="8893"/>
                    <a:pt x="4615" y="8883"/>
                    <a:pt x="4703" y="8877"/>
                  </a:cubicBezTo>
                  <a:cubicBezTo>
                    <a:pt x="6948" y="8741"/>
                    <a:pt x="8735" y="6948"/>
                    <a:pt x="8876" y="4709"/>
                  </a:cubicBezTo>
                  <a:cubicBezTo>
                    <a:pt x="8882" y="4621"/>
                    <a:pt x="8887" y="4534"/>
                    <a:pt x="8887" y="4447"/>
                  </a:cubicBezTo>
                  <a:cubicBezTo>
                    <a:pt x="8887" y="4360"/>
                    <a:pt x="8882" y="4273"/>
                    <a:pt x="8876" y="4186"/>
                  </a:cubicBezTo>
                  <a:cubicBezTo>
                    <a:pt x="8735" y="1946"/>
                    <a:pt x="6948" y="153"/>
                    <a:pt x="4703" y="17"/>
                  </a:cubicBezTo>
                  <a:cubicBezTo>
                    <a:pt x="4615" y="12"/>
                    <a:pt x="4534" y="1"/>
                    <a:pt x="4441" y="1"/>
                  </a:cubicBezTo>
                  <a:close/>
                </a:path>
              </a:pathLst>
            </a:custGeom>
            <a:solidFill>
              <a:srgbClr val="4B6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75"/>
            <p:cNvSpPr/>
            <p:nvPr/>
          </p:nvSpPr>
          <p:spPr>
            <a:xfrm>
              <a:off x="2738450" y="1732343"/>
              <a:ext cx="62549" cy="62676"/>
            </a:xfrm>
            <a:custGeom>
              <a:avLst/>
              <a:gdLst/>
              <a:ahLst/>
              <a:cxnLst/>
              <a:rect l="l" t="t" r="r" b="b"/>
              <a:pathLst>
                <a:path w="2475" h="2480" extrusionOk="0">
                  <a:moveTo>
                    <a:pt x="2475" y="1237"/>
                  </a:moveTo>
                  <a:cubicBezTo>
                    <a:pt x="2475" y="1924"/>
                    <a:pt x="1924" y="2480"/>
                    <a:pt x="1238" y="2480"/>
                  </a:cubicBezTo>
                  <a:cubicBezTo>
                    <a:pt x="557" y="2480"/>
                    <a:pt x="1" y="1924"/>
                    <a:pt x="1" y="1237"/>
                  </a:cubicBezTo>
                  <a:cubicBezTo>
                    <a:pt x="1" y="556"/>
                    <a:pt x="557" y="0"/>
                    <a:pt x="1238" y="0"/>
                  </a:cubicBezTo>
                  <a:cubicBezTo>
                    <a:pt x="1924" y="0"/>
                    <a:pt x="2475" y="556"/>
                    <a:pt x="2475" y="1237"/>
                  </a:cubicBezTo>
                  <a:close/>
                </a:path>
              </a:pathLst>
            </a:custGeom>
            <a:gradFill>
              <a:gsLst>
                <a:gs pos="0">
                  <a:srgbClr val="435D74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59" name="Google Shape;9559;p75"/>
          <p:cNvSpPr/>
          <p:nvPr/>
        </p:nvSpPr>
        <p:spPr>
          <a:xfrm>
            <a:off x="1175776" y="2420725"/>
            <a:ext cx="302057" cy="302053"/>
          </a:xfrm>
          <a:custGeom>
            <a:avLst/>
            <a:gdLst/>
            <a:ahLst/>
            <a:cxnLst/>
            <a:rect l="l" t="t" r="r" b="b"/>
            <a:pathLst>
              <a:path w="7374" h="7373" extrusionOk="0">
                <a:moveTo>
                  <a:pt x="7373" y="3684"/>
                </a:moveTo>
                <a:cubicBezTo>
                  <a:pt x="7373" y="5722"/>
                  <a:pt x="5722" y="7373"/>
                  <a:pt x="3690" y="7373"/>
                </a:cubicBezTo>
                <a:cubicBezTo>
                  <a:pt x="1652" y="7373"/>
                  <a:pt x="1" y="5722"/>
                  <a:pt x="1" y="3684"/>
                </a:cubicBezTo>
                <a:cubicBezTo>
                  <a:pt x="1" y="1652"/>
                  <a:pt x="1652" y="0"/>
                  <a:pt x="3690" y="0"/>
                </a:cubicBezTo>
                <a:cubicBezTo>
                  <a:pt x="5722" y="0"/>
                  <a:pt x="7373" y="1652"/>
                  <a:pt x="7373" y="3684"/>
                </a:cubicBezTo>
                <a:close/>
              </a:path>
            </a:pathLst>
          </a:custGeom>
          <a:gradFill>
            <a:gsLst>
              <a:gs pos="0">
                <a:srgbClr val="435D74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60" name="Google Shape;9560;p75"/>
          <p:cNvGrpSpPr/>
          <p:nvPr/>
        </p:nvGrpSpPr>
        <p:grpSpPr>
          <a:xfrm>
            <a:off x="2000561" y="3816542"/>
            <a:ext cx="336675" cy="334710"/>
            <a:chOff x="2657906" y="2241938"/>
            <a:chExt cx="225987" cy="224698"/>
          </a:xfrm>
        </p:grpSpPr>
        <p:sp>
          <p:nvSpPr>
            <p:cNvPr id="9561" name="Google Shape;9561;p75"/>
            <p:cNvSpPr/>
            <p:nvPr/>
          </p:nvSpPr>
          <p:spPr>
            <a:xfrm>
              <a:off x="2682421" y="2272897"/>
              <a:ext cx="169124" cy="162755"/>
            </a:xfrm>
            <a:custGeom>
              <a:avLst/>
              <a:gdLst/>
              <a:ahLst/>
              <a:cxnLst/>
              <a:rect l="l" t="t" r="r" b="b"/>
              <a:pathLst>
                <a:path w="6692" h="6440" extrusionOk="0">
                  <a:moveTo>
                    <a:pt x="3471" y="309"/>
                  </a:moveTo>
                  <a:cubicBezTo>
                    <a:pt x="5084" y="309"/>
                    <a:pt x="6386" y="1617"/>
                    <a:pt x="6386" y="3224"/>
                  </a:cubicBezTo>
                  <a:cubicBezTo>
                    <a:pt x="6386" y="4401"/>
                    <a:pt x="5678" y="5464"/>
                    <a:pt x="4588" y="5916"/>
                  </a:cubicBezTo>
                  <a:cubicBezTo>
                    <a:pt x="4227" y="6066"/>
                    <a:pt x="3849" y="6138"/>
                    <a:pt x="3473" y="6138"/>
                  </a:cubicBezTo>
                  <a:cubicBezTo>
                    <a:pt x="2714" y="6138"/>
                    <a:pt x="1969" y="5842"/>
                    <a:pt x="1411" y="5284"/>
                  </a:cubicBezTo>
                  <a:cubicBezTo>
                    <a:pt x="578" y="4450"/>
                    <a:pt x="332" y="3197"/>
                    <a:pt x="779" y="2107"/>
                  </a:cubicBezTo>
                  <a:cubicBezTo>
                    <a:pt x="1231" y="1023"/>
                    <a:pt x="2294" y="309"/>
                    <a:pt x="3471" y="309"/>
                  </a:cubicBezTo>
                  <a:close/>
                  <a:moveTo>
                    <a:pt x="3480" y="1"/>
                  </a:moveTo>
                  <a:cubicBezTo>
                    <a:pt x="2642" y="1"/>
                    <a:pt x="1816" y="329"/>
                    <a:pt x="1199" y="947"/>
                  </a:cubicBezTo>
                  <a:cubicBezTo>
                    <a:pt x="278" y="1867"/>
                    <a:pt x="0" y="3252"/>
                    <a:pt x="496" y="4450"/>
                  </a:cubicBezTo>
                  <a:cubicBezTo>
                    <a:pt x="997" y="5655"/>
                    <a:pt x="2169" y="6439"/>
                    <a:pt x="3471" y="6439"/>
                  </a:cubicBezTo>
                  <a:cubicBezTo>
                    <a:pt x="5253" y="6439"/>
                    <a:pt x="6691" y="5001"/>
                    <a:pt x="6691" y="3219"/>
                  </a:cubicBezTo>
                  <a:cubicBezTo>
                    <a:pt x="6691" y="1917"/>
                    <a:pt x="5907" y="745"/>
                    <a:pt x="4702" y="244"/>
                  </a:cubicBezTo>
                  <a:cubicBezTo>
                    <a:pt x="4307" y="80"/>
                    <a:pt x="3892" y="1"/>
                    <a:pt x="348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75"/>
            <p:cNvSpPr/>
            <p:nvPr/>
          </p:nvSpPr>
          <p:spPr>
            <a:xfrm>
              <a:off x="2723590" y="2319348"/>
              <a:ext cx="81554" cy="69878"/>
            </a:xfrm>
            <a:custGeom>
              <a:avLst/>
              <a:gdLst/>
              <a:ahLst/>
              <a:cxnLst/>
              <a:rect l="l" t="t" r="r" b="b"/>
              <a:pathLst>
                <a:path w="3227" h="2765" extrusionOk="0">
                  <a:moveTo>
                    <a:pt x="1842" y="307"/>
                  </a:moveTo>
                  <a:cubicBezTo>
                    <a:pt x="2436" y="307"/>
                    <a:pt x="2915" y="792"/>
                    <a:pt x="2915" y="1386"/>
                  </a:cubicBezTo>
                  <a:cubicBezTo>
                    <a:pt x="2915" y="2032"/>
                    <a:pt x="2386" y="2460"/>
                    <a:pt x="1835" y="2460"/>
                  </a:cubicBezTo>
                  <a:cubicBezTo>
                    <a:pt x="1572" y="2460"/>
                    <a:pt x="1303" y="2362"/>
                    <a:pt x="1085" y="2144"/>
                  </a:cubicBezTo>
                  <a:cubicBezTo>
                    <a:pt x="409" y="1468"/>
                    <a:pt x="888" y="313"/>
                    <a:pt x="1842" y="313"/>
                  </a:cubicBezTo>
                  <a:lnTo>
                    <a:pt x="1842" y="307"/>
                  </a:lnTo>
                  <a:close/>
                  <a:moveTo>
                    <a:pt x="1833" y="0"/>
                  </a:moveTo>
                  <a:cubicBezTo>
                    <a:pt x="1494" y="0"/>
                    <a:pt x="1148" y="126"/>
                    <a:pt x="867" y="405"/>
                  </a:cubicBezTo>
                  <a:cubicBezTo>
                    <a:pt x="0" y="1277"/>
                    <a:pt x="616" y="2765"/>
                    <a:pt x="1842" y="2765"/>
                  </a:cubicBezTo>
                  <a:cubicBezTo>
                    <a:pt x="2605" y="2759"/>
                    <a:pt x="3221" y="2144"/>
                    <a:pt x="3226" y="1381"/>
                  </a:cubicBezTo>
                  <a:cubicBezTo>
                    <a:pt x="3226" y="551"/>
                    <a:pt x="2544" y="0"/>
                    <a:pt x="1833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75"/>
            <p:cNvSpPr/>
            <p:nvPr/>
          </p:nvSpPr>
          <p:spPr>
            <a:xfrm>
              <a:off x="2723590" y="2319348"/>
              <a:ext cx="81554" cy="69878"/>
            </a:xfrm>
            <a:custGeom>
              <a:avLst/>
              <a:gdLst/>
              <a:ahLst/>
              <a:cxnLst/>
              <a:rect l="l" t="t" r="r" b="b"/>
              <a:pathLst>
                <a:path w="3227" h="2765" extrusionOk="0">
                  <a:moveTo>
                    <a:pt x="1842" y="307"/>
                  </a:moveTo>
                  <a:cubicBezTo>
                    <a:pt x="2436" y="307"/>
                    <a:pt x="2915" y="792"/>
                    <a:pt x="2915" y="1386"/>
                  </a:cubicBezTo>
                  <a:cubicBezTo>
                    <a:pt x="2915" y="2032"/>
                    <a:pt x="2386" y="2460"/>
                    <a:pt x="1835" y="2460"/>
                  </a:cubicBezTo>
                  <a:cubicBezTo>
                    <a:pt x="1572" y="2460"/>
                    <a:pt x="1303" y="2362"/>
                    <a:pt x="1085" y="2144"/>
                  </a:cubicBezTo>
                  <a:cubicBezTo>
                    <a:pt x="409" y="1468"/>
                    <a:pt x="888" y="313"/>
                    <a:pt x="1842" y="313"/>
                  </a:cubicBezTo>
                  <a:lnTo>
                    <a:pt x="1842" y="307"/>
                  </a:lnTo>
                  <a:close/>
                  <a:moveTo>
                    <a:pt x="1833" y="0"/>
                  </a:moveTo>
                  <a:cubicBezTo>
                    <a:pt x="1494" y="0"/>
                    <a:pt x="1148" y="126"/>
                    <a:pt x="867" y="405"/>
                  </a:cubicBezTo>
                  <a:cubicBezTo>
                    <a:pt x="0" y="1277"/>
                    <a:pt x="616" y="2765"/>
                    <a:pt x="1842" y="2765"/>
                  </a:cubicBezTo>
                  <a:cubicBezTo>
                    <a:pt x="2605" y="2759"/>
                    <a:pt x="3221" y="2144"/>
                    <a:pt x="3226" y="1381"/>
                  </a:cubicBezTo>
                  <a:cubicBezTo>
                    <a:pt x="3226" y="551"/>
                    <a:pt x="2544" y="0"/>
                    <a:pt x="183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75"/>
            <p:cNvSpPr/>
            <p:nvPr/>
          </p:nvSpPr>
          <p:spPr>
            <a:xfrm>
              <a:off x="2665741" y="2257455"/>
              <a:ext cx="201371" cy="193739"/>
            </a:xfrm>
            <a:custGeom>
              <a:avLst/>
              <a:gdLst/>
              <a:ahLst/>
              <a:cxnLst/>
              <a:rect l="l" t="t" r="r" b="b"/>
              <a:pathLst>
                <a:path w="7968" h="7666" extrusionOk="0">
                  <a:moveTo>
                    <a:pt x="4131" y="304"/>
                  </a:moveTo>
                  <a:cubicBezTo>
                    <a:pt x="6082" y="310"/>
                    <a:pt x="7657" y="1885"/>
                    <a:pt x="7657" y="3835"/>
                  </a:cubicBezTo>
                  <a:cubicBezTo>
                    <a:pt x="7657" y="5263"/>
                    <a:pt x="6801" y="6549"/>
                    <a:pt x="5482" y="7094"/>
                  </a:cubicBezTo>
                  <a:cubicBezTo>
                    <a:pt x="5046" y="7274"/>
                    <a:pt x="4588" y="7362"/>
                    <a:pt x="4134" y="7362"/>
                  </a:cubicBezTo>
                  <a:cubicBezTo>
                    <a:pt x="3216" y="7362"/>
                    <a:pt x="2315" y="7003"/>
                    <a:pt x="1641" y="6325"/>
                  </a:cubicBezTo>
                  <a:cubicBezTo>
                    <a:pt x="633" y="5317"/>
                    <a:pt x="328" y="3803"/>
                    <a:pt x="878" y="2484"/>
                  </a:cubicBezTo>
                  <a:cubicBezTo>
                    <a:pt x="1423" y="1165"/>
                    <a:pt x="2709" y="310"/>
                    <a:pt x="4131" y="310"/>
                  </a:cubicBezTo>
                  <a:lnTo>
                    <a:pt x="4131" y="304"/>
                  </a:lnTo>
                  <a:close/>
                  <a:moveTo>
                    <a:pt x="4133" y="1"/>
                  </a:moveTo>
                  <a:cubicBezTo>
                    <a:pt x="3135" y="1"/>
                    <a:pt x="2155" y="390"/>
                    <a:pt x="1423" y="1122"/>
                  </a:cubicBezTo>
                  <a:cubicBezTo>
                    <a:pt x="328" y="2217"/>
                    <a:pt x="1" y="3868"/>
                    <a:pt x="595" y="5301"/>
                  </a:cubicBezTo>
                  <a:cubicBezTo>
                    <a:pt x="1183" y="6729"/>
                    <a:pt x="2584" y="7666"/>
                    <a:pt x="4131" y="7666"/>
                  </a:cubicBezTo>
                  <a:cubicBezTo>
                    <a:pt x="6251" y="7660"/>
                    <a:pt x="7962" y="5949"/>
                    <a:pt x="7967" y="3830"/>
                  </a:cubicBezTo>
                  <a:cubicBezTo>
                    <a:pt x="7967" y="2282"/>
                    <a:pt x="7030" y="882"/>
                    <a:pt x="5602" y="293"/>
                  </a:cubicBezTo>
                  <a:cubicBezTo>
                    <a:pt x="5127" y="96"/>
                    <a:pt x="4628" y="1"/>
                    <a:pt x="4133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75"/>
            <p:cNvSpPr/>
            <p:nvPr/>
          </p:nvSpPr>
          <p:spPr>
            <a:xfrm>
              <a:off x="2832236" y="2350382"/>
              <a:ext cx="51657" cy="7860"/>
            </a:xfrm>
            <a:custGeom>
              <a:avLst/>
              <a:gdLst/>
              <a:ahLst/>
              <a:cxnLst/>
              <a:rect l="l" t="t" r="r" b="b"/>
              <a:pathLst>
                <a:path w="2044" h="311" extrusionOk="0">
                  <a:moveTo>
                    <a:pt x="153" y="0"/>
                  </a:moveTo>
                  <a:cubicBezTo>
                    <a:pt x="66" y="0"/>
                    <a:pt x="1" y="71"/>
                    <a:pt x="1" y="153"/>
                  </a:cubicBezTo>
                  <a:cubicBezTo>
                    <a:pt x="1" y="240"/>
                    <a:pt x="66" y="311"/>
                    <a:pt x="153" y="311"/>
                  </a:cubicBezTo>
                  <a:lnTo>
                    <a:pt x="1837" y="311"/>
                  </a:lnTo>
                  <a:cubicBezTo>
                    <a:pt x="2044" y="311"/>
                    <a:pt x="2044" y="0"/>
                    <a:pt x="1837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75"/>
            <p:cNvSpPr/>
            <p:nvPr/>
          </p:nvSpPr>
          <p:spPr>
            <a:xfrm>
              <a:off x="2723716" y="2350382"/>
              <a:ext cx="94216" cy="7860"/>
            </a:xfrm>
            <a:custGeom>
              <a:avLst/>
              <a:gdLst/>
              <a:ahLst/>
              <a:cxnLst/>
              <a:rect l="l" t="t" r="r" b="b"/>
              <a:pathLst>
                <a:path w="3728" h="311" extrusionOk="0">
                  <a:moveTo>
                    <a:pt x="153" y="0"/>
                  </a:moveTo>
                  <a:cubicBezTo>
                    <a:pt x="66" y="0"/>
                    <a:pt x="1" y="71"/>
                    <a:pt x="1" y="153"/>
                  </a:cubicBezTo>
                  <a:cubicBezTo>
                    <a:pt x="1" y="240"/>
                    <a:pt x="66" y="311"/>
                    <a:pt x="153" y="311"/>
                  </a:cubicBezTo>
                  <a:lnTo>
                    <a:pt x="3526" y="311"/>
                  </a:lnTo>
                  <a:cubicBezTo>
                    <a:pt x="3728" y="311"/>
                    <a:pt x="3728" y="0"/>
                    <a:pt x="3526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75"/>
            <p:cNvSpPr/>
            <p:nvPr/>
          </p:nvSpPr>
          <p:spPr>
            <a:xfrm>
              <a:off x="2657906" y="2350382"/>
              <a:ext cx="51657" cy="7860"/>
            </a:xfrm>
            <a:custGeom>
              <a:avLst/>
              <a:gdLst/>
              <a:ahLst/>
              <a:cxnLst/>
              <a:rect l="l" t="t" r="r" b="b"/>
              <a:pathLst>
                <a:path w="2044" h="311" extrusionOk="0">
                  <a:moveTo>
                    <a:pt x="153" y="0"/>
                  </a:moveTo>
                  <a:cubicBezTo>
                    <a:pt x="65" y="0"/>
                    <a:pt x="0" y="71"/>
                    <a:pt x="0" y="153"/>
                  </a:cubicBezTo>
                  <a:cubicBezTo>
                    <a:pt x="0" y="240"/>
                    <a:pt x="65" y="311"/>
                    <a:pt x="153" y="311"/>
                  </a:cubicBezTo>
                  <a:lnTo>
                    <a:pt x="1836" y="311"/>
                  </a:lnTo>
                  <a:cubicBezTo>
                    <a:pt x="2043" y="311"/>
                    <a:pt x="2043" y="0"/>
                    <a:pt x="1836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75"/>
            <p:cNvSpPr/>
            <p:nvPr/>
          </p:nvSpPr>
          <p:spPr>
            <a:xfrm>
              <a:off x="2766275" y="2307824"/>
              <a:ext cx="7885" cy="92952"/>
            </a:xfrm>
            <a:custGeom>
              <a:avLst/>
              <a:gdLst/>
              <a:ahLst/>
              <a:cxnLst/>
              <a:rect l="l" t="t" r="r" b="b"/>
              <a:pathLst>
                <a:path w="312" h="3678" extrusionOk="0">
                  <a:moveTo>
                    <a:pt x="153" y="1"/>
                  </a:moveTo>
                  <a:cubicBezTo>
                    <a:pt x="71" y="1"/>
                    <a:pt x="0" y="66"/>
                    <a:pt x="0" y="153"/>
                  </a:cubicBezTo>
                  <a:lnTo>
                    <a:pt x="0" y="3526"/>
                  </a:lnTo>
                  <a:cubicBezTo>
                    <a:pt x="0" y="3627"/>
                    <a:pt x="78" y="3677"/>
                    <a:pt x="156" y="3677"/>
                  </a:cubicBezTo>
                  <a:cubicBezTo>
                    <a:pt x="233" y="3677"/>
                    <a:pt x="311" y="3627"/>
                    <a:pt x="311" y="3526"/>
                  </a:cubicBezTo>
                  <a:lnTo>
                    <a:pt x="311" y="153"/>
                  </a:lnTo>
                  <a:cubicBezTo>
                    <a:pt x="311" y="66"/>
                    <a:pt x="240" y="1"/>
                    <a:pt x="15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75"/>
            <p:cNvSpPr/>
            <p:nvPr/>
          </p:nvSpPr>
          <p:spPr>
            <a:xfrm>
              <a:off x="2766275" y="2241938"/>
              <a:ext cx="7885" cy="50343"/>
            </a:xfrm>
            <a:custGeom>
              <a:avLst/>
              <a:gdLst/>
              <a:ahLst/>
              <a:cxnLst/>
              <a:rect l="l" t="t" r="r" b="b"/>
              <a:pathLst>
                <a:path w="312" h="1992" extrusionOk="0">
                  <a:moveTo>
                    <a:pt x="156" y="0"/>
                  </a:moveTo>
                  <a:cubicBezTo>
                    <a:pt x="78" y="0"/>
                    <a:pt x="0" y="52"/>
                    <a:pt x="0" y="155"/>
                  </a:cubicBezTo>
                  <a:lnTo>
                    <a:pt x="0" y="1839"/>
                  </a:lnTo>
                  <a:cubicBezTo>
                    <a:pt x="0" y="1926"/>
                    <a:pt x="71" y="1992"/>
                    <a:pt x="153" y="1992"/>
                  </a:cubicBezTo>
                  <a:cubicBezTo>
                    <a:pt x="240" y="1992"/>
                    <a:pt x="311" y="1926"/>
                    <a:pt x="311" y="1839"/>
                  </a:cubicBezTo>
                  <a:lnTo>
                    <a:pt x="311" y="155"/>
                  </a:lnTo>
                  <a:cubicBezTo>
                    <a:pt x="311" y="52"/>
                    <a:pt x="233" y="0"/>
                    <a:pt x="156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75"/>
            <p:cNvSpPr/>
            <p:nvPr/>
          </p:nvSpPr>
          <p:spPr>
            <a:xfrm>
              <a:off x="2766275" y="2416268"/>
              <a:ext cx="7885" cy="50368"/>
            </a:xfrm>
            <a:custGeom>
              <a:avLst/>
              <a:gdLst/>
              <a:ahLst/>
              <a:cxnLst/>
              <a:rect l="l" t="t" r="r" b="b"/>
              <a:pathLst>
                <a:path w="312" h="1993" extrusionOk="0">
                  <a:moveTo>
                    <a:pt x="156" y="1"/>
                  </a:moveTo>
                  <a:cubicBezTo>
                    <a:pt x="78" y="1"/>
                    <a:pt x="0" y="52"/>
                    <a:pt x="0" y="156"/>
                  </a:cubicBezTo>
                  <a:lnTo>
                    <a:pt x="0" y="1840"/>
                  </a:lnTo>
                  <a:cubicBezTo>
                    <a:pt x="0" y="1927"/>
                    <a:pt x="71" y="1992"/>
                    <a:pt x="153" y="1992"/>
                  </a:cubicBezTo>
                  <a:cubicBezTo>
                    <a:pt x="240" y="1992"/>
                    <a:pt x="311" y="1927"/>
                    <a:pt x="311" y="1840"/>
                  </a:cubicBezTo>
                  <a:lnTo>
                    <a:pt x="311" y="156"/>
                  </a:lnTo>
                  <a:cubicBezTo>
                    <a:pt x="311" y="52"/>
                    <a:pt x="233" y="1"/>
                    <a:pt x="156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71" name="Google Shape;9571;p75"/>
          <p:cNvGrpSpPr/>
          <p:nvPr/>
        </p:nvGrpSpPr>
        <p:grpSpPr>
          <a:xfrm>
            <a:off x="4116787" y="3256553"/>
            <a:ext cx="447728" cy="1135923"/>
            <a:chOff x="4116787" y="3256553"/>
            <a:chExt cx="447728" cy="1135923"/>
          </a:xfrm>
        </p:grpSpPr>
        <p:sp>
          <p:nvSpPr>
            <p:cNvPr id="9572" name="Google Shape;9572;p75"/>
            <p:cNvSpPr/>
            <p:nvPr/>
          </p:nvSpPr>
          <p:spPr>
            <a:xfrm>
              <a:off x="4116787" y="3256553"/>
              <a:ext cx="447728" cy="1135923"/>
            </a:xfrm>
            <a:custGeom>
              <a:avLst/>
              <a:gdLst/>
              <a:ahLst/>
              <a:cxnLst/>
              <a:rect l="l" t="t" r="r" b="b"/>
              <a:pathLst>
                <a:path w="17716" h="44947" extrusionOk="0">
                  <a:moveTo>
                    <a:pt x="8708" y="1"/>
                  </a:moveTo>
                  <a:cubicBezTo>
                    <a:pt x="8000" y="1"/>
                    <a:pt x="6261" y="235"/>
                    <a:pt x="6594" y="2603"/>
                  </a:cubicBezTo>
                  <a:cubicBezTo>
                    <a:pt x="6594" y="2603"/>
                    <a:pt x="6535" y="2587"/>
                    <a:pt x="6464" y="2587"/>
                  </a:cubicBezTo>
                  <a:cubicBezTo>
                    <a:pt x="6333" y="2587"/>
                    <a:pt x="6160" y="2641"/>
                    <a:pt x="6212" y="2946"/>
                  </a:cubicBezTo>
                  <a:cubicBezTo>
                    <a:pt x="6294" y="3415"/>
                    <a:pt x="6463" y="3965"/>
                    <a:pt x="7041" y="3965"/>
                  </a:cubicBezTo>
                  <a:cubicBezTo>
                    <a:pt x="7041" y="3965"/>
                    <a:pt x="7052" y="4690"/>
                    <a:pt x="7586" y="5022"/>
                  </a:cubicBezTo>
                  <a:cubicBezTo>
                    <a:pt x="7586" y="5022"/>
                    <a:pt x="7716" y="5720"/>
                    <a:pt x="7624" y="5851"/>
                  </a:cubicBezTo>
                  <a:cubicBezTo>
                    <a:pt x="7526" y="5982"/>
                    <a:pt x="5749" y="7224"/>
                    <a:pt x="5172" y="7278"/>
                  </a:cubicBezTo>
                  <a:cubicBezTo>
                    <a:pt x="4589" y="7338"/>
                    <a:pt x="2801" y="7758"/>
                    <a:pt x="2774" y="9725"/>
                  </a:cubicBezTo>
                  <a:cubicBezTo>
                    <a:pt x="2752" y="11687"/>
                    <a:pt x="2622" y="12259"/>
                    <a:pt x="2442" y="12542"/>
                  </a:cubicBezTo>
                  <a:cubicBezTo>
                    <a:pt x="2267" y="12825"/>
                    <a:pt x="2148" y="14640"/>
                    <a:pt x="2197" y="15485"/>
                  </a:cubicBezTo>
                  <a:cubicBezTo>
                    <a:pt x="2246" y="16324"/>
                    <a:pt x="1390" y="18422"/>
                    <a:pt x="1543" y="20874"/>
                  </a:cubicBezTo>
                  <a:cubicBezTo>
                    <a:pt x="1543" y="20874"/>
                    <a:pt x="665" y="21691"/>
                    <a:pt x="595" y="22334"/>
                  </a:cubicBezTo>
                  <a:cubicBezTo>
                    <a:pt x="524" y="22971"/>
                    <a:pt x="1" y="23838"/>
                    <a:pt x="61" y="23958"/>
                  </a:cubicBezTo>
                  <a:cubicBezTo>
                    <a:pt x="87" y="24009"/>
                    <a:pt x="167" y="24037"/>
                    <a:pt x="261" y="24037"/>
                  </a:cubicBezTo>
                  <a:cubicBezTo>
                    <a:pt x="377" y="24037"/>
                    <a:pt x="515" y="23994"/>
                    <a:pt x="605" y="23898"/>
                  </a:cubicBezTo>
                  <a:cubicBezTo>
                    <a:pt x="774" y="23718"/>
                    <a:pt x="1036" y="23386"/>
                    <a:pt x="1036" y="23386"/>
                  </a:cubicBezTo>
                  <a:lnTo>
                    <a:pt x="1036" y="23386"/>
                  </a:lnTo>
                  <a:cubicBezTo>
                    <a:pt x="1036" y="23386"/>
                    <a:pt x="480" y="25511"/>
                    <a:pt x="763" y="25603"/>
                  </a:cubicBezTo>
                  <a:cubicBezTo>
                    <a:pt x="775" y="25607"/>
                    <a:pt x="786" y="25609"/>
                    <a:pt x="797" y="25609"/>
                  </a:cubicBezTo>
                  <a:cubicBezTo>
                    <a:pt x="1101" y="25609"/>
                    <a:pt x="1323" y="24295"/>
                    <a:pt x="1428" y="24143"/>
                  </a:cubicBezTo>
                  <a:cubicBezTo>
                    <a:pt x="1446" y="24117"/>
                    <a:pt x="1460" y="24106"/>
                    <a:pt x="1472" y="24106"/>
                  </a:cubicBezTo>
                  <a:cubicBezTo>
                    <a:pt x="1531" y="24106"/>
                    <a:pt x="1525" y="24383"/>
                    <a:pt x="1494" y="24546"/>
                  </a:cubicBezTo>
                  <a:cubicBezTo>
                    <a:pt x="1457" y="24741"/>
                    <a:pt x="1379" y="25771"/>
                    <a:pt x="1600" y="25771"/>
                  </a:cubicBezTo>
                  <a:cubicBezTo>
                    <a:pt x="1608" y="25771"/>
                    <a:pt x="1616" y="25769"/>
                    <a:pt x="1624" y="25767"/>
                  </a:cubicBezTo>
                  <a:cubicBezTo>
                    <a:pt x="1856" y="25701"/>
                    <a:pt x="1934" y="24271"/>
                    <a:pt x="2035" y="24271"/>
                  </a:cubicBezTo>
                  <a:cubicBezTo>
                    <a:pt x="2043" y="24271"/>
                    <a:pt x="2052" y="24280"/>
                    <a:pt x="2060" y="24301"/>
                  </a:cubicBezTo>
                  <a:cubicBezTo>
                    <a:pt x="2180" y="24573"/>
                    <a:pt x="2006" y="25592"/>
                    <a:pt x="2169" y="25625"/>
                  </a:cubicBezTo>
                  <a:cubicBezTo>
                    <a:pt x="2183" y="25628"/>
                    <a:pt x="2196" y="25629"/>
                    <a:pt x="2208" y="25629"/>
                  </a:cubicBezTo>
                  <a:cubicBezTo>
                    <a:pt x="2340" y="25629"/>
                    <a:pt x="2351" y="25475"/>
                    <a:pt x="2376" y="25380"/>
                  </a:cubicBezTo>
                  <a:cubicBezTo>
                    <a:pt x="2397" y="25279"/>
                    <a:pt x="2346" y="24133"/>
                    <a:pt x="2444" y="24133"/>
                  </a:cubicBezTo>
                  <a:cubicBezTo>
                    <a:pt x="2451" y="24133"/>
                    <a:pt x="2460" y="24140"/>
                    <a:pt x="2469" y="24154"/>
                  </a:cubicBezTo>
                  <a:cubicBezTo>
                    <a:pt x="2600" y="24350"/>
                    <a:pt x="2529" y="25353"/>
                    <a:pt x="2632" y="25385"/>
                  </a:cubicBezTo>
                  <a:cubicBezTo>
                    <a:pt x="2632" y="25385"/>
                    <a:pt x="2672" y="25404"/>
                    <a:pt x="2719" y="25404"/>
                  </a:cubicBezTo>
                  <a:cubicBezTo>
                    <a:pt x="2796" y="25404"/>
                    <a:pt x="2895" y="25356"/>
                    <a:pt x="2889" y="25107"/>
                  </a:cubicBezTo>
                  <a:cubicBezTo>
                    <a:pt x="2878" y="24704"/>
                    <a:pt x="3025" y="22966"/>
                    <a:pt x="3036" y="22563"/>
                  </a:cubicBezTo>
                  <a:cubicBezTo>
                    <a:pt x="3047" y="22007"/>
                    <a:pt x="2731" y="21228"/>
                    <a:pt x="2812" y="21097"/>
                  </a:cubicBezTo>
                  <a:cubicBezTo>
                    <a:pt x="2894" y="20966"/>
                    <a:pt x="3510" y="18950"/>
                    <a:pt x="3782" y="18133"/>
                  </a:cubicBezTo>
                  <a:cubicBezTo>
                    <a:pt x="4055" y="17315"/>
                    <a:pt x="4055" y="15185"/>
                    <a:pt x="4224" y="14912"/>
                  </a:cubicBezTo>
                  <a:cubicBezTo>
                    <a:pt x="4353" y="14693"/>
                    <a:pt x="4648" y="13388"/>
                    <a:pt x="4852" y="13388"/>
                  </a:cubicBezTo>
                  <a:cubicBezTo>
                    <a:pt x="4907" y="13388"/>
                    <a:pt x="4955" y="13481"/>
                    <a:pt x="4992" y="13714"/>
                  </a:cubicBezTo>
                  <a:cubicBezTo>
                    <a:pt x="5172" y="14814"/>
                    <a:pt x="5444" y="17517"/>
                    <a:pt x="5362" y="18111"/>
                  </a:cubicBezTo>
                  <a:cubicBezTo>
                    <a:pt x="5275" y="18705"/>
                    <a:pt x="5041" y="19724"/>
                    <a:pt x="5101" y="20301"/>
                  </a:cubicBezTo>
                  <a:cubicBezTo>
                    <a:pt x="5161" y="20884"/>
                    <a:pt x="4540" y="22067"/>
                    <a:pt x="4425" y="23418"/>
                  </a:cubicBezTo>
                  <a:cubicBezTo>
                    <a:pt x="4316" y="24770"/>
                    <a:pt x="4556" y="28311"/>
                    <a:pt x="4758" y="29227"/>
                  </a:cubicBezTo>
                  <a:cubicBezTo>
                    <a:pt x="4959" y="30137"/>
                    <a:pt x="4316" y="32060"/>
                    <a:pt x="4245" y="32447"/>
                  </a:cubicBezTo>
                  <a:cubicBezTo>
                    <a:pt x="4175" y="32840"/>
                    <a:pt x="4185" y="33929"/>
                    <a:pt x="4104" y="35330"/>
                  </a:cubicBezTo>
                  <a:cubicBezTo>
                    <a:pt x="4022" y="36730"/>
                    <a:pt x="4458" y="39760"/>
                    <a:pt x="4294" y="40283"/>
                  </a:cubicBezTo>
                  <a:cubicBezTo>
                    <a:pt x="4125" y="40806"/>
                    <a:pt x="1259" y="44032"/>
                    <a:pt x="1614" y="44538"/>
                  </a:cubicBezTo>
                  <a:cubicBezTo>
                    <a:pt x="1806" y="44809"/>
                    <a:pt x="2162" y="44946"/>
                    <a:pt x="2527" y="44946"/>
                  </a:cubicBezTo>
                  <a:cubicBezTo>
                    <a:pt x="2845" y="44946"/>
                    <a:pt x="3169" y="44842"/>
                    <a:pt x="3395" y="44631"/>
                  </a:cubicBezTo>
                  <a:cubicBezTo>
                    <a:pt x="3875" y="44184"/>
                    <a:pt x="4600" y="43520"/>
                    <a:pt x="4970" y="43236"/>
                  </a:cubicBezTo>
                  <a:cubicBezTo>
                    <a:pt x="5335" y="42947"/>
                    <a:pt x="6191" y="42795"/>
                    <a:pt x="6060" y="41089"/>
                  </a:cubicBezTo>
                  <a:cubicBezTo>
                    <a:pt x="6060" y="41089"/>
                    <a:pt x="5831" y="38550"/>
                    <a:pt x="6616" y="36872"/>
                  </a:cubicBezTo>
                  <a:cubicBezTo>
                    <a:pt x="7400" y="35188"/>
                    <a:pt x="7041" y="32840"/>
                    <a:pt x="7128" y="32082"/>
                  </a:cubicBezTo>
                  <a:cubicBezTo>
                    <a:pt x="7210" y="31325"/>
                    <a:pt x="7280" y="30093"/>
                    <a:pt x="7744" y="29216"/>
                  </a:cubicBezTo>
                  <a:cubicBezTo>
                    <a:pt x="8125" y="28491"/>
                    <a:pt x="8588" y="25936"/>
                    <a:pt x="8855" y="25058"/>
                  </a:cubicBezTo>
                  <a:cubicBezTo>
                    <a:pt x="9128" y="25936"/>
                    <a:pt x="9591" y="28491"/>
                    <a:pt x="9972" y="29216"/>
                  </a:cubicBezTo>
                  <a:cubicBezTo>
                    <a:pt x="10435" y="30093"/>
                    <a:pt x="10506" y="31325"/>
                    <a:pt x="10588" y="32082"/>
                  </a:cubicBezTo>
                  <a:cubicBezTo>
                    <a:pt x="10670" y="32840"/>
                    <a:pt x="10316" y="35188"/>
                    <a:pt x="11100" y="36872"/>
                  </a:cubicBezTo>
                  <a:cubicBezTo>
                    <a:pt x="11879" y="38556"/>
                    <a:pt x="11656" y="41089"/>
                    <a:pt x="11656" y="41089"/>
                  </a:cubicBezTo>
                  <a:cubicBezTo>
                    <a:pt x="11525" y="42789"/>
                    <a:pt x="12381" y="42947"/>
                    <a:pt x="12746" y="43236"/>
                  </a:cubicBezTo>
                  <a:cubicBezTo>
                    <a:pt x="13111" y="43520"/>
                    <a:pt x="13836" y="44184"/>
                    <a:pt x="14321" y="44631"/>
                  </a:cubicBezTo>
                  <a:cubicBezTo>
                    <a:pt x="14546" y="44842"/>
                    <a:pt x="14871" y="44946"/>
                    <a:pt x="15188" y="44946"/>
                  </a:cubicBezTo>
                  <a:cubicBezTo>
                    <a:pt x="15552" y="44946"/>
                    <a:pt x="15908" y="44809"/>
                    <a:pt x="16097" y="44538"/>
                  </a:cubicBezTo>
                  <a:cubicBezTo>
                    <a:pt x="16457" y="44026"/>
                    <a:pt x="13585" y="40806"/>
                    <a:pt x="13421" y="40283"/>
                  </a:cubicBezTo>
                  <a:cubicBezTo>
                    <a:pt x="13253" y="39760"/>
                    <a:pt x="13694" y="36730"/>
                    <a:pt x="13612" y="35330"/>
                  </a:cubicBezTo>
                  <a:cubicBezTo>
                    <a:pt x="13525" y="33929"/>
                    <a:pt x="13541" y="32840"/>
                    <a:pt x="13470" y="32447"/>
                  </a:cubicBezTo>
                  <a:cubicBezTo>
                    <a:pt x="13394" y="32060"/>
                    <a:pt x="12757" y="30137"/>
                    <a:pt x="12958" y="29227"/>
                  </a:cubicBezTo>
                  <a:cubicBezTo>
                    <a:pt x="13160" y="28311"/>
                    <a:pt x="13400" y="24770"/>
                    <a:pt x="13285" y="23418"/>
                  </a:cubicBezTo>
                  <a:cubicBezTo>
                    <a:pt x="13176" y="22067"/>
                    <a:pt x="12555" y="20884"/>
                    <a:pt x="12615" y="20301"/>
                  </a:cubicBezTo>
                  <a:cubicBezTo>
                    <a:pt x="12675" y="19724"/>
                    <a:pt x="12435" y="18705"/>
                    <a:pt x="12353" y="18111"/>
                  </a:cubicBezTo>
                  <a:cubicBezTo>
                    <a:pt x="12272" y="17517"/>
                    <a:pt x="12544" y="14814"/>
                    <a:pt x="12724" y="13714"/>
                  </a:cubicBezTo>
                  <a:cubicBezTo>
                    <a:pt x="12761" y="13482"/>
                    <a:pt x="12809" y="13389"/>
                    <a:pt x="12863" y="13389"/>
                  </a:cubicBezTo>
                  <a:cubicBezTo>
                    <a:pt x="13068" y="13389"/>
                    <a:pt x="13363" y="14697"/>
                    <a:pt x="13492" y="14912"/>
                  </a:cubicBezTo>
                  <a:cubicBezTo>
                    <a:pt x="13656" y="15185"/>
                    <a:pt x="13656" y="17315"/>
                    <a:pt x="13928" y="18133"/>
                  </a:cubicBezTo>
                  <a:cubicBezTo>
                    <a:pt x="14201" y="18950"/>
                    <a:pt x="14822" y="20966"/>
                    <a:pt x="14904" y="21097"/>
                  </a:cubicBezTo>
                  <a:cubicBezTo>
                    <a:pt x="14985" y="21228"/>
                    <a:pt x="14533" y="21893"/>
                    <a:pt x="14789" y="23342"/>
                  </a:cubicBezTo>
                  <a:cubicBezTo>
                    <a:pt x="14865" y="23925"/>
                    <a:pt x="14904" y="24513"/>
                    <a:pt x="14904" y="25102"/>
                  </a:cubicBezTo>
                  <a:cubicBezTo>
                    <a:pt x="14897" y="25359"/>
                    <a:pt x="14969" y="25406"/>
                    <a:pt x="15023" y="25406"/>
                  </a:cubicBezTo>
                  <a:cubicBezTo>
                    <a:pt x="15054" y="25406"/>
                    <a:pt x="15078" y="25391"/>
                    <a:pt x="15078" y="25391"/>
                  </a:cubicBezTo>
                  <a:cubicBezTo>
                    <a:pt x="15187" y="25353"/>
                    <a:pt x="15149" y="24230"/>
                    <a:pt x="15285" y="24029"/>
                  </a:cubicBezTo>
                  <a:cubicBezTo>
                    <a:pt x="15294" y="24015"/>
                    <a:pt x="15302" y="24008"/>
                    <a:pt x="15309" y="24008"/>
                  </a:cubicBezTo>
                  <a:cubicBezTo>
                    <a:pt x="15408" y="24008"/>
                    <a:pt x="15320" y="25278"/>
                    <a:pt x="15345" y="25374"/>
                  </a:cubicBezTo>
                  <a:cubicBezTo>
                    <a:pt x="15365" y="25474"/>
                    <a:pt x="15376" y="25629"/>
                    <a:pt x="15507" y="25629"/>
                  </a:cubicBezTo>
                  <a:cubicBezTo>
                    <a:pt x="15519" y="25629"/>
                    <a:pt x="15532" y="25628"/>
                    <a:pt x="15547" y="25625"/>
                  </a:cubicBezTo>
                  <a:cubicBezTo>
                    <a:pt x="15715" y="25587"/>
                    <a:pt x="15557" y="24383"/>
                    <a:pt x="15677" y="24110"/>
                  </a:cubicBezTo>
                  <a:cubicBezTo>
                    <a:pt x="15685" y="24092"/>
                    <a:pt x="15693" y="24083"/>
                    <a:pt x="15700" y="24083"/>
                  </a:cubicBezTo>
                  <a:cubicBezTo>
                    <a:pt x="15800" y="24083"/>
                    <a:pt x="15863" y="25701"/>
                    <a:pt x="16091" y="25767"/>
                  </a:cubicBezTo>
                  <a:cubicBezTo>
                    <a:pt x="16099" y="25769"/>
                    <a:pt x="16107" y="25770"/>
                    <a:pt x="16114" y="25770"/>
                  </a:cubicBezTo>
                  <a:cubicBezTo>
                    <a:pt x="16337" y="25770"/>
                    <a:pt x="16259" y="24741"/>
                    <a:pt x="16222" y="24546"/>
                  </a:cubicBezTo>
                  <a:cubicBezTo>
                    <a:pt x="16194" y="24377"/>
                    <a:pt x="16231" y="23997"/>
                    <a:pt x="16311" y="23997"/>
                  </a:cubicBezTo>
                  <a:cubicBezTo>
                    <a:pt x="16324" y="23997"/>
                    <a:pt x="16338" y="24007"/>
                    <a:pt x="16353" y="24029"/>
                  </a:cubicBezTo>
                  <a:cubicBezTo>
                    <a:pt x="16454" y="24178"/>
                    <a:pt x="16758" y="25600"/>
                    <a:pt x="16945" y="25600"/>
                  </a:cubicBezTo>
                  <a:cubicBezTo>
                    <a:pt x="16949" y="25600"/>
                    <a:pt x="16954" y="25599"/>
                    <a:pt x="16958" y="25598"/>
                  </a:cubicBezTo>
                  <a:cubicBezTo>
                    <a:pt x="17247" y="25494"/>
                    <a:pt x="16685" y="23386"/>
                    <a:pt x="16685" y="23386"/>
                  </a:cubicBezTo>
                  <a:lnTo>
                    <a:pt x="16685" y="23386"/>
                  </a:lnTo>
                  <a:cubicBezTo>
                    <a:pt x="16685" y="23386"/>
                    <a:pt x="16947" y="23718"/>
                    <a:pt x="17110" y="23892"/>
                  </a:cubicBezTo>
                  <a:cubicBezTo>
                    <a:pt x="17203" y="23991"/>
                    <a:pt x="17343" y="24036"/>
                    <a:pt x="17458" y="24036"/>
                  </a:cubicBezTo>
                  <a:cubicBezTo>
                    <a:pt x="17552" y="24036"/>
                    <a:pt x="17631" y="24006"/>
                    <a:pt x="17655" y="23952"/>
                  </a:cubicBezTo>
                  <a:cubicBezTo>
                    <a:pt x="17715" y="23832"/>
                    <a:pt x="17187" y="22971"/>
                    <a:pt x="17116" y="22334"/>
                  </a:cubicBezTo>
                  <a:cubicBezTo>
                    <a:pt x="17045" y="21691"/>
                    <a:pt x="16168" y="20874"/>
                    <a:pt x="16168" y="20874"/>
                  </a:cubicBezTo>
                  <a:cubicBezTo>
                    <a:pt x="16320" y="18422"/>
                    <a:pt x="15470" y="16324"/>
                    <a:pt x="15519" y="15485"/>
                  </a:cubicBezTo>
                  <a:cubicBezTo>
                    <a:pt x="15563" y="14640"/>
                    <a:pt x="15443" y="12825"/>
                    <a:pt x="15269" y="12542"/>
                  </a:cubicBezTo>
                  <a:cubicBezTo>
                    <a:pt x="15089" y="12259"/>
                    <a:pt x="14958" y="11692"/>
                    <a:pt x="14936" y="9725"/>
                  </a:cubicBezTo>
                  <a:cubicBezTo>
                    <a:pt x="14914" y="7758"/>
                    <a:pt x="13122" y="7338"/>
                    <a:pt x="12544" y="7278"/>
                  </a:cubicBezTo>
                  <a:cubicBezTo>
                    <a:pt x="11961" y="7224"/>
                    <a:pt x="10185" y="5976"/>
                    <a:pt x="10092" y="5851"/>
                  </a:cubicBezTo>
                  <a:cubicBezTo>
                    <a:pt x="9994" y="5725"/>
                    <a:pt x="10125" y="5022"/>
                    <a:pt x="10125" y="5022"/>
                  </a:cubicBezTo>
                  <a:cubicBezTo>
                    <a:pt x="10659" y="4690"/>
                    <a:pt x="10670" y="3965"/>
                    <a:pt x="10670" y="3965"/>
                  </a:cubicBezTo>
                  <a:cubicBezTo>
                    <a:pt x="11253" y="3965"/>
                    <a:pt x="11422" y="3420"/>
                    <a:pt x="11498" y="2946"/>
                  </a:cubicBezTo>
                  <a:cubicBezTo>
                    <a:pt x="11550" y="2641"/>
                    <a:pt x="11381" y="2585"/>
                    <a:pt x="11251" y="2585"/>
                  </a:cubicBezTo>
                  <a:cubicBezTo>
                    <a:pt x="11177" y="2585"/>
                    <a:pt x="11117" y="2603"/>
                    <a:pt x="11117" y="2603"/>
                  </a:cubicBezTo>
                  <a:cubicBezTo>
                    <a:pt x="11450" y="235"/>
                    <a:pt x="9715" y="1"/>
                    <a:pt x="9003" y="1"/>
                  </a:cubicBezTo>
                  <a:cubicBezTo>
                    <a:pt x="8947" y="1"/>
                    <a:pt x="8897" y="2"/>
                    <a:pt x="8855" y="4"/>
                  </a:cubicBezTo>
                  <a:cubicBezTo>
                    <a:pt x="8814" y="2"/>
                    <a:pt x="8764" y="1"/>
                    <a:pt x="870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73" name="Google Shape;9573;p75"/>
            <p:cNvGrpSpPr/>
            <p:nvPr/>
          </p:nvGrpSpPr>
          <p:grpSpPr>
            <a:xfrm>
              <a:off x="4135514" y="3261886"/>
              <a:ext cx="409996" cy="1125132"/>
              <a:chOff x="4135514" y="3261886"/>
              <a:chExt cx="409996" cy="1125132"/>
            </a:xfrm>
          </p:grpSpPr>
          <p:sp>
            <p:nvSpPr>
              <p:cNvPr id="9574" name="Google Shape;9574;p75"/>
              <p:cNvSpPr/>
              <p:nvPr/>
            </p:nvSpPr>
            <p:spPr>
              <a:xfrm>
                <a:off x="4162100" y="4273342"/>
                <a:ext cx="104805" cy="113676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4498" extrusionOk="0">
                    <a:moveTo>
                      <a:pt x="2730" y="1"/>
                    </a:moveTo>
                    <a:cubicBezTo>
                      <a:pt x="2725" y="39"/>
                      <a:pt x="2714" y="77"/>
                      <a:pt x="2703" y="115"/>
                    </a:cubicBezTo>
                    <a:cubicBezTo>
                      <a:pt x="2638" y="328"/>
                      <a:pt x="2305" y="769"/>
                      <a:pt x="1728" y="1532"/>
                    </a:cubicBezTo>
                    <a:cubicBezTo>
                      <a:pt x="1319" y="2066"/>
                      <a:pt x="861" y="2665"/>
                      <a:pt x="518" y="3183"/>
                    </a:cubicBezTo>
                    <a:cubicBezTo>
                      <a:pt x="22" y="3929"/>
                      <a:pt x="0" y="4147"/>
                      <a:pt x="6" y="4191"/>
                    </a:cubicBezTo>
                    <a:cubicBezTo>
                      <a:pt x="147" y="4382"/>
                      <a:pt x="414" y="4496"/>
                      <a:pt x="730" y="4496"/>
                    </a:cubicBezTo>
                    <a:cubicBezTo>
                      <a:pt x="744" y="4497"/>
                      <a:pt x="758" y="4497"/>
                      <a:pt x="772" y="4497"/>
                    </a:cubicBezTo>
                    <a:cubicBezTo>
                      <a:pt x="1019" y="4497"/>
                      <a:pt x="1259" y="4405"/>
                      <a:pt x="1450" y="4240"/>
                    </a:cubicBezTo>
                    <a:cubicBezTo>
                      <a:pt x="1957" y="3771"/>
                      <a:pt x="2670" y="3118"/>
                      <a:pt x="3041" y="2829"/>
                    </a:cubicBezTo>
                    <a:cubicBezTo>
                      <a:pt x="3117" y="2774"/>
                      <a:pt x="3193" y="2725"/>
                      <a:pt x="3275" y="2676"/>
                    </a:cubicBezTo>
                    <a:cubicBezTo>
                      <a:pt x="3662" y="2453"/>
                      <a:pt x="4147" y="2164"/>
                      <a:pt x="4049" y="878"/>
                    </a:cubicBezTo>
                    <a:cubicBezTo>
                      <a:pt x="4043" y="851"/>
                      <a:pt x="4027" y="638"/>
                      <a:pt x="4022" y="317"/>
                    </a:cubicBezTo>
                    <a:cubicBezTo>
                      <a:pt x="3842" y="224"/>
                      <a:pt x="3662" y="159"/>
                      <a:pt x="3471" y="110"/>
                    </a:cubicBezTo>
                    <a:cubicBezTo>
                      <a:pt x="3455" y="119"/>
                      <a:pt x="3437" y="123"/>
                      <a:pt x="3420" y="123"/>
                    </a:cubicBezTo>
                    <a:cubicBezTo>
                      <a:pt x="3388" y="123"/>
                      <a:pt x="3357" y="108"/>
                      <a:pt x="3335" y="83"/>
                    </a:cubicBezTo>
                    <a:cubicBezTo>
                      <a:pt x="3133" y="39"/>
                      <a:pt x="2932" y="12"/>
                      <a:pt x="273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5" name="Google Shape;9575;p75"/>
              <p:cNvSpPr/>
              <p:nvPr/>
            </p:nvSpPr>
            <p:spPr>
              <a:xfrm>
                <a:off x="4225029" y="4031661"/>
                <a:ext cx="52491" cy="238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450" extrusionOk="0">
                    <a:moveTo>
                      <a:pt x="616" y="1"/>
                    </a:moveTo>
                    <a:cubicBezTo>
                      <a:pt x="524" y="508"/>
                      <a:pt x="387" y="1014"/>
                      <a:pt x="284" y="1396"/>
                    </a:cubicBezTo>
                    <a:cubicBezTo>
                      <a:pt x="229" y="1586"/>
                      <a:pt x="186" y="1745"/>
                      <a:pt x="175" y="1821"/>
                    </a:cubicBezTo>
                    <a:cubicBezTo>
                      <a:pt x="137" y="2022"/>
                      <a:pt x="126" y="2464"/>
                      <a:pt x="104" y="3020"/>
                    </a:cubicBezTo>
                    <a:cubicBezTo>
                      <a:pt x="93" y="3477"/>
                      <a:pt x="71" y="4049"/>
                      <a:pt x="39" y="4676"/>
                    </a:cubicBezTo>
                    <a:cubicBezTo>
                      <a:pt x="1" y="5346"/>
                      <a:pt x="82" y="6436"/>
                      <a:pt x="159" y="7401"/>
                    </a:cubicBezTo>
                    <a:cubicBezTo>
                      <a:pt x="229" y="8321"/>
                      <a:pt x="278" y="8981"/>
                      <a:pt x="262" y="9379"/>
                    </a:cubicBezTo>
                    <a:cubicBezTo>
                      <a:pt x="453" y="9389"/>
                      <a:pt x="643" y="9411"/>
                      <a:pt x="834" y="9449"/>
                    </a:cubicBezTo>
                    <a:cubicBezTo>
                      <a:pt x="829" y="7902"/>
                      <a:pt x="774" y="6349"/>
                      <a:pt x="1243" y="4850"/>
                    </a:cubicBezTo>
                    <a:cubicBezTo>
                      <a:pt x="1711" y="3352"/>
                      <a:pt x="2077" y="1772"/>
                      <a:pt x="1886" y="186"/>
                    </a:cubicBezTo>
                    <a:cubicBezTo>
                      <a:pt x="1886" y="181"/>
                      <a:pt x="1886" y="175"/>
                      <a:pt x="1886" y="164"/>
                    </a:cubicBezTo>
                    <a:cubicBezTo>
                      <a:pt x="1818" y="169"/>
                      <a:pt x="1749" y="171"/>
                      <a:pt x="1681" y="171"/>
                    </a:cubicBezTo>
                    <a:cubicBezTo>
                      <a:pt x="1319" y="171"/>
                      <a:pt x="960" y="111"/>
                      <a:pt x="6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6" name="Google Shape;9576;p75"/>
              <p:cNvSpPr/>
              <p:nvPr/>
            </p:nvSpPr>
            <p:spPr>
              <a:xfrm>
                <a:off x="4241001" y="3987611"/>
                <a:ext cx="31843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98"/>
                      <a:pt x="33" y="185"/>
                      <a:pt x="50" y="256"/>
                    </a:cubicBezTo>
                    <a:cubicBezTo>
                      <a:pt x="126" y="605"/>
                      <a:pt x="93" y="1074"/>
                      <a:pt x="17" y="1548"/>
                    </a:cubicBezTo>
                    <a:cubicBezTo>
                      <a:pt x="345" y="1663"/>
                      <a:pt x="690" y="1719"/>
                      <a:pt x="1037" y="1719"/>
                    </a:cubicBezTo>
                    <a:cubicBezTo>
                      <a:pt x="1082" y="1719"/>
                      <a:pt x="1127" y="1718"/>
                      <a:pt x="1172" y="1717"/>
                    </a:cubicBezTo>
                    <a:cubicBezTo>
                      <a:pt x="1156" y="1575"/>
                      <a:pt x="1156" y="1428"/>
                      <a:pt x="1167" y="1286"/>
                    </a:cubicBezTo>
                    <a:cubicBezTo>
                      <a:pt x="1167" y="1025"/>
                      <a:pt x="1156" y="670"/>
                      <a:pt x="1259" y="409"/>
                    </a:cubicBezTo>
                    <a:cubicBezTo>
                      <a:pt x="818" y="338"/>
                      <a:pt x="398" y="196"/>
                      <a:pt x="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7" name="Google Shape;9577;p75"/>
              <p:cNvSpPr/>
              <p:nvPr/>
            </p:nvSpPr>
            <p:spPr>
              <a:xfrm>
                <a:off x="4275296" y="3998882"/>
                <a:ext cx="28533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60" extrusionOk="0">
                    <a:moveTo>
                      <a:pt x="98" y="1"/>
                    </a:moveTo>
                    <a:cubicBezTo>
                      <a:pt x="0" y="203"/>
                      <a:pt x="11" y="497"/>
                      <a:pt x="6" y="715"/>
                    </a:cubicBezTo>
                    <a:cubicBezTo>
                      <a:pt x="0" y="851"/>
                      <a:pt x="0" y="987"/>
                      <a:pt x="11" y="1129"/>
                    </a:cubicBezTo>
                    <a:cubicBezTo>
                      <a:pt x="11" y="1156"/>
                      <a:pt x="28" y="1216"/>
                      <a:pt x="33" y="1260"/>
                    </a:cubicBezTo>
                    <a:cubicBezTo>
                      <a:pt x="311" y="1232"/>
                      <a:pt x="583" y="1162"/>
                      <a:pt x="845" y="1064"/>
                    </a:cubicBezTo>
                    <a:cubicBezTo>
                      <a:pt x="910" y="720"/>
                      <a:pt x="1003" y="388"/>
                      <a:pt x="1128" y="66"/>
                    </a:cubicBezTo>
                    <a:lnTo>
                      <a:pt x="1128" y="66"/>
                    </a:lnTo>
                    <a:cubicBezTo>
                      <a:pt x="1060" y="69"/>
                      <a:pt x="992" y="70"/>
                      <a:pt x="923" y="70"/>
                    </a:cubicBezTo>
                    <a:cubicBezTo>
                      <a:pt x="701" y="70"/>
                      <a:pt x="477" y="56"/>
                      <a:pt x="256" y="23"/>
                    </a:cubicBezTo>
                    <a:lnTo>
                      <a:pt x="98" y="1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8" name="Google Shape;9578;p75"/>
              <p:cNvSpPr/>
              <p:nvPr/>
            </p:nvSpPr>
            <p:spPr>
              <a:xfrm>
                <a:off x="4249821" y="3735315"/>
                <a:ext cx="88984" cy="140212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5548" extrusionOk="0">
                    <a:moveTo>
                      <a:pt x="175" y="1"/>
                    </a:moveTo>
                    <a:cubicBezTo>
                      <a:pt x="93" y="480"/>
                      <a:pt x="11" y="1003"/>
                      <a:pt x="49" y="1341"/>
                    </a:cubicBezTo>
                    <a:cubicBezTo>
                      <a:pt x="60" y="1510"/>
                      <a:pt x="44" y="1679"/>
                      <a:pt x="0" y="1842"/>
                    </a:cubicBezTo>
                    <a:cubicBezTo>
                      <a:pt x="16" y="1842"/>
                      <a:pt x="32" y="1841"/>
                      <a:pt x="48" y="1841"/>
                    </a:cubicBezTo>
                    <a:cubicBezTo>
                      <a:pt x="608" y="1841"/>
                      <a:pt x="1134" y="2216"/>
                      <a:pt x="1515" y="2714"/>
                    </a:cubicBezTo>
                    <a:cubicBezTo>
                      <a:pt x="1864" y="3156"/>
                      <a:pt x="2109" y="3668"/>
                      <a:pt x="2403" y="4136"/>
                    </a:cubicBezTo>
                    <a:cubicBezTo>
                      <a:pt x="2719" y="4632"/>
                      <a:pt x="3133" y="5106"/>
                      <a:pt x="3520" y="5548"/>
                    </a:cubicBezTo>
                    <a:lnTo>
                      <a:pt x="3520" y="2071"/>
                    </a:lnTo>
                    <a:cubicBezTo>
                      <a:pt x="3210" y="1908"/>
                      <a:pt x="2866" y="1826"/>
                      <a:pt x="2556" y="1679"/>
                    </a:cubicBezTo>
                    <a:cubicBezTo>
                      <a:pt x="2523" y="1668"/>
                      <a:pt x="2496" y="1652"/>
                      <a:pt x="2463" y="1635"/>
                    </a:cubicBezTo>
                    <a:cubicBezTo>
                      <a:pt x="2180" y="1488"/>
                      <a:pt x="1918" y="1303"/>
                      <a:pt x="1684" y="1085"/>
                    </a:cubicBezTo>
                    <a:cubicBezTo>
                      <a:pt x="1237" y="665"/>
                      <a:pt x="796" y="71"/>
                      <a:pt x="17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9" name="Google Shape;9579;p75"/>
              <p:cNvSpPr/>
              <p:nvPr/>
            </p:nvSpPr>
            <p:spPr>
              <a:xfrm>
                <a:off x="4254901" y="3692352"/>
                <a:ext cx="59795" cy="78648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3112" extrusionOk="0">
                    <a:moveTo>
                      <a:pt x="104" y="1"/>
                    </a:moveTo>
                    <a:cubicBezTo>
                      <a:pt x="126" y="300"/>
                      <a:pt x="126" y="600"/>
                      <a:pt x="104" y="900"/>
                    </a:cubicBezTo>
                    <a:cubicBezTo>
                      <a:pt x="83" y="1058"/>
                      <a:pt x="50" y="1248"/>
                      <a:pt x="12" y="1450"/>
                    </a:cubicBezTo>
                    <a:cubicBezTo>
                      <a:pt x="12" y="1472"/>
                      <a:pt x="6" y="1494"/>
                      <a:pt x="1" y="1515"/>
                    </a:cubicBezTo>
                    <a:cubicBezTo>
                      <a:pt x="508" y="1581"/>
                      <a:pt x="905" y="1935"/>
                      <a:pt x="1281" y="2316"/>
                    </a:cubicBezTo>
                    <a:cubicBezTo>
                      <a:pt x="1587" y="2627"/>
                      <a:pt x="1903" y="2910"/>
                      <a:pt x="2290" y="3112"/>
                    </a:cubicBezTo>
                    <a:cubicBezTo>
                      <a:pt x="2366" y="2463"/>
                      <a:pt x="2197" y="1733"/>
                      <a:pt x="2126" y="1101"/>
                    </a:cubicBezTo>
                    <a:lnTo>
                      <a:pt x="2093" y="834"/>
                    </a:lnTo>
                    <a:cubicBezTo>
                      <a:pt x="1423" y="513"/>
                      <a:pt x="856" y="11"/>
                      <a:pt x="10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0" name="Google Shape;9580;p75"/>
              <p:cNvSpPr/>
              <p:nvPr/>
            </p:nvSpPr>
            <p:spPr>
              <a:xfrm>
                <a:off x="4253940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1" y="1"/>
                    </a:moveTo>
                    <a:cubicBezTo>
                      <a:pt x="55" y="546"/>
                      <a:pt x="104" y="1107"/>
                      <a:pt x="137" y="1581"/>
                    </a:cubicBezTo>
                    <a:cubicBezTo>
                      <a:pt x="884" y="1597"/>
                      <a:pt x="1439" y="2039"/>
                      <a:pt x="2110" y="2376"/>
                    </a:cubicBezTo>
                    <a:cubicBezTo>
                      <a:pt x="2061" y="1951"/>
                      <a:pt x="2017" y="1521"/>
                      <a:pt x="1990" y="1096"/>
                    </a:cubicBezTo>
                    <a:cubicBezTo>
                      <a:pt x="1270" y="774"/>
                      <a:pt x="796" y="28"/>
                      <a:pt x="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1" name="Google Shape;9581;p75"/>
              <p:cNvSpPr/>
              <p:nvPr/>
            </p:nvSpPr>
            <p:spPr>
              <a:xfrm>
                <a:off x="4250225" y="3610570"/>
                <a:ext cx="5360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343" extrusionOk="0">
                    <a:moveTo>
                      <a:pt x="565" y="0"/>
                    </a:moveTo>
                    <a:cubicBezTo>
                      <a:pt x="376" y="0"/>
                      <a:pt x="187" y="59"/>
                      <a:pt x="1" y="207"/>
                    </a:cubicBezTo>
                    <a:cubicBezTo>
                      <a:pt x="44" y="518"/>
                      <a:pt x="88" y="888"/>
                      <a:pt x="126" y="1269"/>
                    </a:cubicBezTo>
                    <a:cubicBezTo>
                      <a:pt x="480" y="1269"/>
                      <a:pt x="818" y="1384"/>
                      <a:pt x="1096" y="1596"/>
                    </a:cubicBezTo>
                    <a:cubicBezTo>
                      <a:pt x="1434" y="1847"/>
                      <a:pt x="1739" y="2152"/>
                      <a:pt x="2120" y="2343"/>
                    </a:cubicBezTo>
                    <a:cubicBezTo>
                      <a:pt x="2099" y="2000"/>
                      <a:pt x="2088" y="1662"/>
                      <a:pt x="2093" y="1319"/>
                    </a:cubicBezTo>
                    <a:cubicBezTo>
                      <a:pt x="2093" y="1128"/>
                      <a:pt x="2099" y="926"/>
                      <a:pt x="2115" y="725"/>
                    </a:cubicBezTo>
                    <a:cubicBezTo>
                      <a:pt x="1636" y="471"/>
                      <a:pt x="1100" y="0"/>
                      <a:pt x="56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2" name="Google Shape;9582;p75"/>
              <p:cNvSpPr/>
              <p:nvPr/>
            </p:nvSpPr>
            <p:spPr>
              <a:xfrm>
                <a:off x="4191416" y="3442559"/>
                <a:ext cx="68337" cy="961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804" extrusionOk="0">
                    <a:moveTo>
                      <a:pt x="2682" y="0"/>
                    </a:moveTo>
                    <a:lnTo>
                      <a:pt x="2682" y="0"/>
                    </a:lnTo>
                    <a:cubicBezTo>
                      <a:pt x="2540" y="65"/>
                      <a:pt x="2388" y="109"/>
                      <a:pt x="2235" y="136"/>
                    </a:cubicBezTo>
                    <a:cubicBezTo>
                      <a:pt x="1875" y="169"/>
                      <a:pt x="55" y="452"/>
                      <a:pt x="39" y="2365"/>
                    </a:cubicBezTo>
                    <a:cubicBezTo>
                      <a:pt x="34" y="2855"/>
                      <a:pt x="17" y="3264"/>
                      <a:pt x="1" y="3602"/>
                    </a:cubicBezTo>
                    <a:cubicBezTo>
                      <a:pt x="306" y="3733"/>
                      <a:pt x="633" y="3803"/>
                      <a:pt x="965" y="3803"/>
                    </a:cubicBezTo>
                    <a:cubicBezTo>
                      <a:pt x="1510" y="3782"/>
                      <a:pt x="1805" y="3449"/>
                      <a:pt x="2170" y="3101"/>
                    </a:cubicBezTo>
                    <a:cubicBezTo>
                      <a:pt x="2431" y="2071"/>
                      <a:pt x="2704" y="1046"/>
                      <a:pt x="26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3" name="Google Shape;9583;p75"/>
              <p:cNvSpPr/>
              <p:nvPr/>
            </p:nvSpPr>
            <p:spPr>
              <a:xfrm>
                <a:off x="4135514" y="3814216"/>
                <a:ext cx="49458" cy="46982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859" extrusionOk="0">
                    <a:moveTo>
                      <a:pt x="1341" y="1"/>
                    </a:moveTo>
                    <a:cubicBezTo>
                      <a:pt x="1330" y="12"/>
                      <a:pt x="1325" y="23"/>
                      <a:pt x="1319" y="28"/>
                    </a:cubicBezTo>
                    <a:cubicBezTo>
                      <a:pt x="965" y="420"/>
                      <a:pt x="458" y="573"/>
                      <a:pt x="1" y="796"/>
                    </a:cubicBezTo>
                    <a:cubicBezTo>
                      <a:pt x="230" y="1167"/>
                      <a:pt x="1041" y="1799"/>
                      <a:pt x="1663" y="1859"/>
                    </a:cubicBezTo>
                    <a:cubicBezTo>
                      <a:pt x="1676" y="1854"/>
                      <a:pt x="1690" y="1853"/>
                      <a:pt x="1704" y="1853"/>
                    </a:cubicBezTo>
                    <a:cubicBezTo>
                      <a:pt x="1724" y="1853"/>
                      <a:pt x="1744" y="1856"/>
                      <a:pt x="1766" y="1859"/>
                    </a:cubicBezTo>
                    <a:cubicBezTo>
                      <a:pt x="1832" y="1859"/>
                      <a:pt x="1897" y="1854"/>
                      <a:pt x="1957" y="1832"/>
                    </a:cubicBezTo>
                    <a:cubicBezTo>
                      <a:pt x="1570" y="1314"/>
                      <a:pt x="1325" y="628"/>
                      <a:pt x="1341" y="23"/>
                    </a:cubicBezTo>
                    <a:cubicBezTo>
                      <a:pt x="1341" y="12"/>
                      <a:pt x="1341" y="6"/>
                      <a:pt x="134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4" name="Google Shape;9584;p75"/>
              <p:cNvSpPr/>
              <p:nvPr/>
            </p:nvSpPr>
            <p:spPr>
              <a:xfrm>
                <a:off x="4158790" y="3647595"/>
                <a:ext cx="38313" cy="14284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652" extrusionOk="0">
                    <a:moveTo>
                      <a:pt x="747" y="1"/>
                    </a:moveTo>
                    <a:lnTo>
                      <a:pt x="747" y="1"/>
                    </a:lnTo>
                    <a:cubicBezTo>
                      <a:pt x="763" y="338"/>
                      <a:pt x="660" y="823"/>
                      <a:pt x="524" y="1445"/>
                    </a:cubicBezTo>
                    <a:cubicBezTo>
                      <a:pt x="306" y="2464"/>
                      <a:pt x="1" y="3859"/>
                      <a:pt x="93" y="5379"/>
                    </a:cubicBezTo>
                    <a:cubicBezTo>
                      <a:pt x="257" y="5428"/>
                      <a:pt x="398" y="5520"/>
                      <a:pt x="502" y="5651"/>
                    </a:cubicBezTo>
                    <a:cubicBezTo>
                      <a:pt x="605" y="3804"/>
                      <a:pt x="1483" y="2088"/>
                      <a:pt x="1515" y="235"/>
                    </a:cubicBezTo>
                    <a:cubicBezTo>
                      <a:pt x="1248" y="186"/>
                      <a:pt x="992" y="110"/>
                      <a:pt x="74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5" name="Google Shape;9585;p75"/>
              <p:cNvSpPr/>
              <p:nvPr/>
            </p:nvSpPr>
            <p:spPr>
              <a:xfrm>
                <a:off x="4176278" y="3654342"/>
                <a:ext cx="38313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483" extrusionOk="0">
                    <a:moveTo>
                      <a:pt x="1014" y="1"/>
                    </a:moveTo>
                    <a:cubicBezTo>
                      <a:pt x="976" y="1875"/>
                      <a:pt x="71" y="3608"/>
                      <a:pt x="1" y="5482"/>
                    </a:cubicBezTo>
                    <a:cubicBezTo>
                      <a:pt x="28" y="5455"/>
                      <a:pt x="61" y="5428"/>
                      <a:pt x="88" y="5401"/>
                    </a:cubicBezTo>
                    <a:cubicBezTo>
                      <a:pt x="131" y="5362"/>
                      <a:pt x="186" y="5335"/>
                      <a:pt x="240" y="5319"/>
                    </a:cubicBezTo>
                    <a:cubicBezTo>
                      <a:pt x="246" y="5297"/>
                      <a:pt x="257" y="5275"/>
                      <a:pt x="268" y="5253"/>
                    </a:cubicBezTo>
                    <a:cubicBezTo>
                      <a:pt x="328" y="5134"/>
                      <a:pt x="622" y="4207"/>
                      <a:pt x="834" y="3532"/>
                    </a:cubicBezTo>
                    <a:cubicBezTo>
                      <a:pt x="981" y="3068"/>
                      <a:pt x="1123" y="2627"/>
                      <a:pt x="1221" y="2333"/>
                    </a:cubicBezTo>
                    <a:cubicBezTo>
                      <a:pt x="1363" y="1908"/>
                      <a:pt x="1428" y="1063"/>
                      <a:pt x="1488" y="388"/>
                    </a:cubicBezTo>
                    <a:cubicBezTo>
                      <a:pt x="1494" y="262"/>
                      <a:pt x="1504" y="148"/>
                      <a:pt x="1515" y="44"/>
                    </a:cubicBezTo>
                    <a:cubicBezTo>
                      <a:pt x="1346" y="33"/>
                      <a:pt x="1183" y="22"/>
                      <a:pt x="101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6" name="Google Shape;9586;p75"/>
              <p:cNvSpPr/>
              <p:nvPr/>
            </p:nvSpPr>
            <p:spPr>
              <a:xfrm>
                <a:off x="4174206" y="3794125"/>
                <a:ext cx="13799" cy="5936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349" extrusionOk="0">
                    <a:moveTo>
                      <a:pt x="317" y="0"/>
                    </a:moveTo>
                    <a:cubicBezTo>
                      <a:pt x="181" y="88"/>
                      <a:pt x="77" y="311"/>
                      <a:pt x="55" y="398"/>
                    </a:cubicBezTo>
                    <a:cubicBezTo>
                      <a:pt x="17" y="534"/>
                      <a:pt x="1" y="676"/>
                      <a:pt x="1" y="818"/>
                    </a:cubicBezTo>
                    <a:cubicBezTo>
                      <a:pt x="6" y="1101"/>
                      <a:pt x="55" y="1384"/>
                      <a:pt x="153" y="1657"/>
                    </a:cubicBezTo>
                    <a:cubicBezTo>
                      <a:pt x="235" y="1897"/>
                      <a:pt x="344" y="2131"/>
                      <a:pt x="480" y="2349"/>
                    </a:cubicBezTo>
                    <a:cubicBezTo>
                      <a:pt x="480" y="2327"/>
                      <a:pt x="480" y="2305"/>
                      <a:pt x="480" y="2283"/>
                    </a:cubicBezTo>
                    <a:cubicBezTo>
                      <a:pt x="513" y="1853"/>
                      <a:pt x="540" y="1455"/>
                      <a:pt x="546" y="1292"/>
                    </a:cubicBezTo>
                    <a:cubicBezTo>
                      <a:pt x="546" y="1025"/>
                      <a:pt x="464" y="681"/>
                      <a:pt x="399" y="409"/>
                    </a:cubicBezTo>
                    <a:cubicBezTo>
                      <a:pt x="366" y="273"/>
                      <a:pt x="333" y="137"/>
                      <a:pt x="31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7" name="Google Shape;9587;p75"/>
              <p:cNvSpPr/>
              <p:nvPr/>
            </p:nvSpPr>
            <p:spPr>
              <a:xfrm>
                <a:off x="4135665" y="3788211"/>
                <a:ext cx="36089" cy="41194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630" extrusionOk="0">
                    <a:moveTo>
                      <a:pt x="937" y="0"/>
                    </a:moveTo>
                    <a:cubicBezTo>
                      <a:pt x="703" y="223"/>
                      <a:pt x="109" y="866"/>
                      <a:pt x="60" y="1319"/>
                    </a:cubicBezTo>
                    <a:cubicBezTo>
                      <a:pt x="49" y="1422"/>
                      <a:pt x="27" y="1526"/>
                      <a:pt x="0" y="1629"/>
                    </a:cubicBezTo>
                    <a:cubicBezTo>
                      <a:pt x="213" y="1537"/>
                      <a:pt x="431" y="1444"/>
                      <a:pt x="627" y="1335"/>
                    </a:cubicBezTo>
                    <a:cubicBezTo>
                      <a:pt x="877" y="1193"/>
                      <a:pt x="1221" y="997"/>
                      <a:pt x="1313" y="698"/>
                    </a:cubicBezTo>
                    <a:cubicBezTo>
                      <a:pt x="1428" y="327"/>
                      <a:pt x="1221" y="109"/>
                      <a:pt x="93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8" name="Google Shape;9588;p75"/>
              <p:cNvSpPr/>
              <p:nvPr/>
            </p:nvSpPr>
            <p:spPr>
              <a:xfrm>
                <a:off x="4176834" y="3538544"/>
                <a:ext cx="28381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4327" extrusionOk="0">
                    <a:moveTo>
                      <a:pt x="567" y="0"/>
                    </a:moveTo>
                    <a:cubicBezTo>
                      <a:pt x="507" y="894"/>
                      <a:pt x="393" y="1264"/>
                      <a:pt x="251" y="1499"/>
                    </a:cubicBezTo>
                    <a:cubicBezTo>
                      <a:pt x="131" y="1695"/>
                      <a:pt x="0" y="3133"/>
                      <a:pt x="22" y="4098"/>
                    </a:cubicBezTo>
                    <a:cubicBezTo>
                      <a:pt x="229" y="4196"/>
                      <a:pt x="447" y="4272"/>
                      <a:pt x="665" y="4327"/>
                    </a:cubicBezTo>
                    <a:cubicBezTo>
                      <a:pt x="665" y="2932"/>
                      <a:pt x="611" y="1499"/>
                      <a:pt x="1112" y="174"/>
                    </a:cubicBezTo>
                    <a:cubicBezTo>
                      <a:pt x="1117" y="164"/>
                      <a:pt x="1117" y="158"/>
                      <a:pt x="1123" y="153"/>
                    </a:cubicBezTo>
                    <a:cubicBezTo>
                      <a:pt x="932" y="114"/>
                      <a:pt x="747" y="65"/>
                      <a:pt x="56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9" name="Google Shape;9589;p75"/>
              <p:cNvSpPr/>
              <p:nvPr/>
            </p:nvSpPr>
            <p:spPr>
              <a:xfrm>
                <a:off x="4196926" y="3529850"/>
                <a:ext cx="47133" cy="120803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780" extrusionOk="0">
                    <a:moveTo>
                      <a:pt x="1864" y="1"/>
                    </a:moveTo>
                    <a:lnTo>
                      <a:pt x="1864" y="1"/>
                    </a:lnTo>
                    <a:cubicBezTo>
                      <a:pt x="1555" y="289"/>
                      <a:pt x="1240" y="541"/>
                      <a:pt x="777" y="541"/>
                    </a:cubicBezTo>
                    <a:cubicBezTo>
                      <a:pt x="767" y="541"/>
                      <a:pt x="757" y="540"/>
                      <a:pt x="747" y="540"/>
                    </a:cubicBezTo>
                    <a:cubicBezTo>
                      <a:pt x="671" y="540"/>
                      <a:pt x="589" y="529"/>
                      <a:pt x="508" y="524"/>
                    </a:cubicBezTo>
                    <a:lnTo>
                      <a:pt x="508" y="524"/>
                    </a:lnTo>
                    <a:cubicBezTo>
                      <a:pt x="513" y="540"/>
                      <a:pt x="508" y="557"/>
                      <a:pt x="502" y="573"/>
                    </a:cubicBezTo>
                    <a:cubicBezTo>
                      <a:pt x="1" y="1892"/>
                      <a:pt x="61" y="3319"/>
                      <a:pt x="66" y="4709"/>
                    </a:cubicBezTo>
                    <a:cubicBezTo>
                      <a:pt x="279" y="4747"/>
                      <a:pt x="497" y="4769"/>
                      <a:pt x="715" y="4780"/>
                    </a:cubicBezTo>
                    <a:cubicBezTo>
                      <a:pt x="758" y="4322"/>
                      <a:pt x="796" y="4104"/>
                      <a:pt x="862" y="3989"/>
                    </a:cubicBezTo>
                    <a:cubicBezTo>
                      <a:pt x="933" y="3826"/>
                      <a:pt x="987" y="3662"/>
                      <a:pt x="1036" y="3499"/>
                    </a:cubicBezTo>
                    <a:cubicBezTo>
                      <a:pt x="1221" y="2894"/>
                      <a:pt x="1336" y="2567"/>
                      <a:pt x="1494" y="2436"/>
                    </a:cubicBezTo>
                    <a:cubicBezTo>
                      <a:pt x="1494" y="1614"/>
                      <a:pt x="1663" y="807"/>
                      <a:pt x="18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0" name="Google Shape;9590;p75"/>
              <p:cNvSpPr/>
              <p:nvPr/>
            </p:nvSpPr>
            <p:spPr>
              <a:xfrm>
                <a:off x="4239358" y="3530684"/>
                <a:ext cx="70106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674" extrusionOk="0">
                    <a:moveTo>
                      <a:pt x="349" y="0"/>
                    </a:moveTo>
                    <a:cubicBezTo>
                      <a:pt x="158" y="769"/>
                      <a:pt x="0" y="1543"/>
                      <a:pt x="0" y="2327"/>
                    </a:cubicBezTo>
                    <a:cubicBezTo>
                      <a:pt x="273" y="2327"/>
                      <a:pt x="327" y="2670"/>
                      <a:pt x="354" y="2834"/>
                    </a:cubicBezTo>
                    <a:cubicBezTo>
                      <a:pt x="371" y="2932"/>
                      <a:pt x="387" y="3041"/>
                      <a:pt x="403" y="3155"/>
                    </a:cubicBezTo>
                    <a:cubicBezTo>
                      <a:pt x="599" y="3026"/>
                      <a:pt x="793" y="2974"/>
                      <a:pt x="984" y="2974"/>
                    </a:cubicBezTo>
                    <a:cubicBezTo>
                      <a:pt x="1526" y="2974"/>
                      <a:pt x="2049" y="3395"/>
                      <a:pt x="2561" y="3673"/>
                    </a:cubicBezTo>
                    <a:cubicBezTo>
                      <a:pt x="2583" y="3330"/>
                      <a:pt x="2654" y="2986"/>
                      <a:pt x="2774" y="2660"/>
                    </a:cubicBezTo>
                    <a:cubicBezTo>
                      <a:pt x="1793" y="2033"/>
                      <a:pt x="850" y="1058"/>
                      <a:pt x="34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1" name="Google Shape;9591;p75"/>
              <p:cNvSpPr/>
              <p:nvPr/>
            </p:nvSpPr>
            <p:spPr>
              <a:xfrm>
                <a:off x="4279011" y="3261886"/>
                <a:ext cx="59795" cy="18054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7144" extrusionOk="0">
                    <a:moveTo>
                      <a:pt x="2360" y="0"/>
                    </a:moveTo>
                    <a:cubicBezTo>
                      <a:pt x="1973" y="0"/>
                      <a:pt x="1183" y="76"/>
                      <a:pt x="742" y="583"/>
                    </a:cubicBezTo>
                    <a:cubicBezTo>
                      <a:pt x="404" y="981"/>
                      <a:pt x="278" y="1575"/>
                      <a:pt x="387" y="2359"/>
                    </a:cubicBezTo>
                    <a:lnTo>
                      <a:pt x="431" y="2681"/>
                    </a:lnTo>
                    <a:lnTo>
                      <a:pt x="120" y="2599"/>
                    </a:lnTo>
                    <a:cubicBezTo>
                      <a:pt x="93" y="2594"/>
                      <a:pt x="71" y="2594"/>
                      <a:pt x="44" y="2594"/>
                    </a:cubicBezTo>
                    <a:cubicBezTo>
                      <a:pt x="33" y="2594"/>
                      <a:pt x="17" y="2594"/>
                      <a:pt x="6" y="2599"/>
                    </a:cubicBezTo>
                    <a:cubicBezTo>
                      <a:pt x="1" y="2632"/>
                      <a:pt x="1" y="2670"/>
                      <a:pt x="6" y="2703"/>
                    </a:cubicBezTo>
                    <a:cubicBezTo>
                      <a:pt x="109" y="3302"/>
                      <a:pt x="289" y="3553"/>
                      <a:pt x="622" y="3553"/>
                    </a:cubicBezTo>
                    <a:lnTo>
                      <a:pt x="834" y="3553"/>
                    </a:lnTo>
                    <a:lnTo>
                      <a:pt x="840" y="3760"/>
                    </a:lnTo>
                    <a:cubicBezTo>
                      <a:pt x="840" y="3765"/>
                      <a:pt x="851" y="4359"/>
                      <a:pt x="1281" y="4626"/>
                    </a:cubicBezTo>
                    <a:lnTo>
                      <a:pt x="1363" y="4675"/>
                    </a:lnTo>
                    <a:lnTo>
                      <a:pt x="1379" y="4768"/>
                    </a:lnTo>
                    <a:cubicBezTo>
                      <a:pt x="1417" y="4964"/>
                      <a:pt x="1526" y="5558"/>
                      <a:pt x="1379" y="5765"/>
                    </a:cubicBezTo>
                    <a:cubicBezTo>
                      <a:pt x="1352" y="5792"/>
                      <a:pt x="1325" y="5820"/>
                      <a:pt x="1297" y="5847"/>
                    </a:cubicBezTo>
                    <a:cubicBezTo>
                      <a:pt x="1575" y="6255"/>
                      <a:pt x="1962" y="6806"/>
                      <a:pt x="2365" y="7144"/>
                    </a:cubicBezTo>
                    <a:lnTo>
                      <a:pt x="2365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2" name="Google Shape;9592;p75"/>
              <p:cNvSpPr/>
              <p:nvPr/>
            </p:nvSpPr>
            <p:spPr>
              <a:xfrm>
                <a:off x="4267436" y="3412661"/>
                <a:ext cx="7137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410" extrusionOk="0">
                    <a:moveTo>
                      <a:pt x="1603" y="1"/>
                    </a:moveTo>
                    <a:cubicBezTo>
                      <a:pt x="1091" y="382"/>
                      <a:pt x="557" y="725"/>
                      <a:pt x="1" y="1025"/>
                    </a:cubicBezTo>
                    <a:cubicBezTo>
                      <a:pt x="938" y="1434"/>
                      <a:pt x="1864" y="2060"/>
                      <a:pt x="2823" y="2409"/>
                    </a:cubicBezTo>
                    <a:lnTo>
                      <a:pt x="2823" y="1412"/>
                    </a:lnTo>
                    <a:cubicBezTo>
                      <a:pt x="2344" y="1069"/>
                      <a:pt x="1924" y="469"/>
                      <a:pt x="160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3" name="Google Shape;9593;p75"/>
              <p:cNvSpPr/>
              <p:nvPr/>
            </p:nvSpPr>
            <p:spPr>
              <a:xfrm>
                <a:off x="4249821" y="3442129"/>
                <a:ext cx="88984" cy="15110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5979" extrusionOk="0">
                    <a:moveTo>
                      <a:pt x="556" y="1"/>
                    </a:moveTo>
                    <a:lnTo>
                      <a:pt x="556" y="1"/>
                    </a:lnTo>
                    <a:cubicBezTo>
                      <a:pt x="572" y="1058"/>
                      <a:pt x="295" y="2093"/>
                      <a:pt x="33" y="3123"/>
                    </a:cubicBezTo>
                    <a:cubicBezTo>
                      <a:pt x="0" y="3161"/>
                      <a:pt x="0" y="3216"/>
                      <a:pt x="33" y="3254"/>
                    </a:cubicBezTo>
                    <a:cubicBezTo>
                      <a:pt x="496" y="4327"/>
                      <a:pt x="1444" y="5341"/>
                      <a:pt x="2436" y="5978"/>
                    </a:cubicBezTo>
                    <a:cubicBezTo>
                      <a:pt x="2491" y="5858"/>
                      <a:pt x="2561" y="5744"/>
                      <a:pt x="2638" y="5640"/>
                    </a:cubicBezTo>
                    <a:cubicBezTo>
                      <a:pt x="2861" y="5341"/>
                      <a:pt x="3215" y="5177"/>
                      <a:pt x="3520" y="5112"/>
                    </a:cubicBezTo>
                    <a:lnTo>
                      <a:pt x="3520" y="1439"/>
                    </a:lnTo>
                    <a:cubicBezTo>
                      <a:pt x="2507" y="1080"/>
                      <a:pt x="1553" y="420"/>
                      <a:pt x="5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4" name="Google Shape;9594;p75"/>
              <p:cNvSpPr/>
              <p:nvPr/>
            </p:nvSpPr>
            <p:spPr>
              <a:xfrm>
                <a:off x="4307518" y="3576073"/>
                <a:ext cx="31287" cy="2062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160" extrusionOk="0">
                    <a:moveTo>
                      <a:pt x="1235" y="1"/>
                    </a:moveTo>
                    <a:cubicBezTo>
                      <a:pt x="1192" y="1"/>
                      <a:pt x="685" y="288"/>
                      <a:pt x="638" y="330"/>
                    </a:cubicBezTo>
                    <a:cubicBezTo>
                      <a:pt x="502" y="460"/>
                      <a:pt x="393" y="613"/>
                      <a:pt x="316" y="782"/>
                    </a:cubicBezTo>
                    <a:cubicBezTo>
                      <a:pt x="99" y="1240"/>
                      <a:pt x="28" y="1757"/>
                      <a:pt x="11" y="2258"/>
                    </a:cubicBezTo>
                    <a:cubicBezTo>
                      <a:pt x="6" y="2509"/>
                      <a:pt x="11" y="2760"/>
                      <a:pt x="17" y="3010"/>
                    </a:cubicBezTo>
                    <a:cubicBezTo>
                      <a:pt x="22" y="3158"/>
                      <a:pt x="0" y="3310"/>
                      <a:pt x="6" y="3463"/>
                    </a:cubicBezTo>
                    <a:cubicBezTo>
                      <a:pt x="66" y="4711"/>
                      <a:pt x="322" y="5937"/>
                      <a:pt x="393" y="7184"/>
                    </a:cubicBezTo>
                    <a:cubicBezTo>
                      <a:pt x="393" y="7239"/>
                      <a:pt x="371" y="7789"/>
                      <a:pt x="387" y="7800"/>
                    </a:cubicBezTo>
                    <a:cubicBezTo>
                      <a:pt x="649" y="7920"/>
                      <a:pt x="981" y="8029"/>
                      <a:pt x="1237" y="8160"/>
                    </a:cubicBezTo>
                    <a:lnTo>
                      <a:pt x="1237" y="3"/>
                    </a:lnTo>
                    <a:cubicBezTo>
                      <a:pt x="1237" y="1"/>
                      <a:pt x="1236" y="1"/>
                      <a:pt x="123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5" name="Google Shape;9595;p75"/>
              <p:cNvSpPr/>
              <p:nvPr/>
            </p:nvSpPr>
            <p:spPr>
              <a:xfrm>
                <a:off x="4342369" y="3576073"/>
                <a:ext cx="31262" cy="206224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160" extrusionOk="0">
                    <a:moveTo>
                      <a:pt x="3" y="1"/>
                    </a:moveTo>
                    <a:cubicBezTo>
                      <a:pt x="1" y="1"/>
                      <a:pt x="0" y="1"/>
                      <a:pt x="0" y="3"/>
                    </a:cubicBezTo>
                    <a:lnTo>
                      <a:pt x="0" y="8160"/>
                    </a:lnTo>
                    <a:cubicBezTo>
                      <a:pt x="256" y="8029"/>
                      <a:pt x="589" y="7920"/>
                      <a:pt x="850" y="7800"/>
                    </a:cubicBezTo>
                    <a:cubicBezTo>
                      <a:pt x="866" y="7789"/>
                      <a:pt x="845" y="7239"/>
                      <a:pt x="845" y="7184"/>
                    </a:cubicBezTo>
                    <a:cubicBezTo>
                      <a:pt x="910" y="5937"/>
                      <a:pt x="1172" y="4711"/>
                      <a:pt x="1226" y="3463"/>
                    </a:cubicBezTo>
                    <a:cubicBezTo>
                      <a:pt x="1237" y="3310"/>
                      <a:pt x="1215" y="3158"/>
                      <a:pt x="1221" y="3010"/>
                    </a:cubicBezTo>
                    <a:cubicBezTo>
                      <a:pt x="1226" y="2760"/>
                      <a:pt x="1232" y="2509"/>
                      <a:pt x="1221" y="2258"/>
                    </a:cubicBezTo>
                    <a:cubicBezTo>
                      <a:pt x="1210" y="1757"/>
                      <a:pt x="1139" y="1240"/>
                      <a:pt x="921" y="782"/>
                    </a:cubicBezTo>
                    <a:cubicBezTo>
                      <a:pt x="845" y="613"/>
                      <a:pt x="736" y="460"/>
                      <a:pt x="599" y="330"/>
                    </a:cubicBezTo>
                    <a:cubicBezTo>
                      <a:pt x="552" y="288"/>
                      <a:pt x="45" y="1"/>
                      <a:pt x="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6" name="Google Shape;9596;p75"/>
              <p:cNvSpPr/>
              <p:nvPr/>
            </p:nvSpPr>
            <p:spPr>
              <a:xfrm>
                <a:off x="4231777" y="3786720"/>
                <a:ext cx="107029" cy="20913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8275" extrusionOk="0">
                    <a:moveTo>
                      <a:pt x="766" y="0"/>
                    </a:moveTo>
                    <a:cubicBezTo>
                      <a:pt x="734" y="0"/>
                      <a:pt x="703" y="2"/>
                      <a:pt x="671" y="5"/>
                    </a:cubicBezTo>
                    <a:cubicBezTo>
                      <a:pt x="627" y="173"/>
                      <a:pt x="573" y="364"/>
                      <a:pt x="507" y="566"/>
                    </a:cubicBezTo>
                    <a:cubicBezTo>
                      <a:pt x="338" y="1127"/>
                      <a:pt x="148" y="1770"/>
                      <a:pt x="88" y="2462"/>
                    </a:cubicBezTo>
                    <a:cubicBezTo>
                      <a:pt x="1" y="3579"/>
                      <a:pt x="159" y="6380"/>
                      <a:pt x="333" y="7709"/>
                    </a:cubicBezTo>
                    <a:cubicBezTo>
                      <a:pt x="785" y="7987"/>
                      <a:pt x="1346" y="8129"/>
                      <a:pt x="1848" y="8205"/>
                    </a:cubicBezTo>
                    <a:cubicBezTo>
                      <a:pt x="2108" y="8253"/>
                      <a:pt x="2372" y="8274"/>
                      <a:pt x="2637" y="8274"/>
                    </a:cubicBezTo>
                    <a:cubicBezTo>
                      <a:pt x="2737" y="8274"/>
                      <a:pt x="2837" y="8271"/>
                      <a:pt x="2938" y="8265"/>
                    </a:cubicBezTo>
                    <a:cubicBezTo>
                      <a:pt x="2959" y="8222"/>
                      <a:pt x="2981" y="8178"/>
                      <a:pt x="3003" y="8140"/>
                    </a:cubicBezTo>
                    <a:cubicBezTo>
                      <a:pt x="3232" y="7704"/>
                      <a:pt x="3515" y="6472"/>
                      <a:pt x="3739" y="5486"/>
                    </a:cubicBezTo>
                    <a:cubicBezTo>
                      <a:pt x="3875" y="4876"/>
                      <a:pt x="4071" y="4347"/>
                      <a:pt x="4174" y="4020"/>
                    </a:cubicBezTo>
                    <a:lnTo>
                      <a:pt x="4234" y="3813"/>
                    </a:lnTo>
                    <a:lnTo>
                      <a:pt x="4234" y="3786"/>
                    </a:lnTo>
                    <a:cubicBezTo>
                      <a:pt x="4223" y="3781"/>
                      <a:pt x="4207" y="3775"/>
                      <a:pt x="4196" y="3764"/>
                    </a:cubicBezTo>
                    <a:cubicBezTo>
                      <a:pt x="3504" y="2996"/>
                      <a:pt x="2943" y="2130"/>
                      <a:pt x="2404" y="1258"/>
                    </a:cubicBezTo>
                    <a:cubicBezTo>
                      <a:pt x="2029" y="659"/>
                      <a:pt x="1444" y="0"/>
                      <a:pt x="76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7" name="Google Shape;9597;p75"/>
              <p:cNvSpPr/>
              <p:nvPr/>
            </p:nvSpPr>
            <p:spPr>
              <a:xfrm>
                <a:off x="4249669" y="4031383"/>
                <a:ext cx="45895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9679" extrusionOk="0">
                    <a:moveTo>
                      <a:pt x="1815" y="1"/>
                    </a:moveTo>
                    <a:cubicBezTo>
                      <a:pt x="1581" y="83"/>
                      <a:pt x="1341" y="132"/>
                      <a:pt x="1091" y="159"/>
                    </a:cubicBezTo>
                    <a:lnTo>
                      <a:pt x="1091" y="164"/>
                    </a:lnTo>
                    <a:cubicBezTo>
                      <a:pt x="1096" y="175"/>
                      <a:pt x="1102" y="186"/>
                      <a:pt x="1102" y="197"/>
                    </a:cubicBezTo>
                    <a:cubicBezTo>
                      <a:pt x="1287" y="1750"/>
                      <a:pt x="960" y="3308"/>
                      <a:pt x="491" y="4785"/>
                    </a:cubicBezTo>
                    <a:cubicBezTo>
                      <a:pt x="1" y="6333"/>
                      <a:pt x="39" y="7902"/>
                      <a:pt x="44" y="9504"/>
                    </a:cubicBezTo>
                    <a:cubicBezTo>
                      <a:pt x="219" y="9548"/>
                      <a:pt x="388" y="9602"/>
                      <a:pt x="546" y="9678"/>
                    </a:cubicBezTo>
                    <a:cubicBezTo>
                      <a:pt x="540" y="8779"/>
                      <a:pt x="622" y="7270"/>
                      <a:pt x="1156" y="6120"/>
                    </a:cubicBezTo>
                    <a:cubicBezTo>
                      <a:pt x="1712" y="4927"/>
                      <a:pt x="1668" y="3352"/>
                      <a:pt x="1641" y="2306"/>
                    </a:cubicBezTo>
                    <a:cubicBezTo>
                      <a:pt x="1625" y="2006"/>
                      <a:pt x="1625" y="1701"/>
                      <a:pt x="1646" y="1401"/>
                    </a:cubicBezTo>
                    <a:cubicBezTo>
                      <a:pt x="1663" y="1314"/>
                      <a:pt x="1668" y="1216"/>
                      <a:pt x="1679" y="1113"/>
                    </a:cubicBezTo>
                    <a:cubicBezTo>
                      <a:pt x="1712" y="780"/>
                      <a:pt x="1750" y="393"/>
                      <a:pt x="18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8" name="Google Shape;9598;p75"/>
              <p:cNvSpPr/>
              <p:nvPr/>
            </p:nvSpPr>
            <p:spPr>
              <a:xfrm>
                <a:off x="4241001" y="3987611"/>
                <a:ext cx="31843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98"/>
                      <a:pt x="33" y="185"/>
                      <a:pt x="50" y="256"/>
                    </a:cubicBezTo>
                    <a:cubicBezTo>
                      <a:pt x="126" y="605"/>
                      <a:pt x="93" y="1074"/>
                      <a:pt x="17" y="1548"/>
                    </a:cubicBezTo>
                    <a:cubicBezTo>
                      <a:pt x="345" y="1663"/>
                      <a:pt x="690" y="1719"/>
                      <a:pt x="1037" y="1719"/>
                    </a:cubicBezTo>
                    <a:cubicBezTo>
                      <a:pt x="1082" y="1719"/>
                      <a:pt x="1127" y="1718"/>
                      <a:pt x="1172" y="1717"/>
                    </a:cubicBezTo>
                    <a:cubicBezTo>
                      <a:pt x="1156" y="1575"/>
                      <a:pt x="1156" y="1428"/>
                      <a:pt x="1167" y="1286"/>
                    </a:cubicBezTo>
                    <a:cubicBezTo>
                      <a:pt x="1167" y="1025"/>
                      <a:pt x="1156" y="670"/>
                      <a:pt x="1259" y="409"/>
                    </a:cubicBezTo>
                    <a:cubicBezTo>
                      <a:pt x="818" y="338"/>
                      <a:pt x="398" y="196"/>
                      <a:pt x="1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9" name="Google Shape;9599;p75"/>
              <p:cNvSpPr/>
              <p:nvPr/>
            </p:nvSpPr>
            <p:spPr>
              <a:xfrm>
                <a:off x="4253940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1" y="1"/>
                    </a:moveTo>
                    <a:cubicBezTo>
                      <a:pt x="55" y="546"/>
                      <a:pt x="104" y="1107"/>
                      <a:pt x="137" y="1581"/>
                    </a:cubicBezTo>
                    <a:cubicBezTo>
                      <a:pt x="884" y="1597"/>
                      <a:pt x="1439" y="2039"/>
                      <a:pt x="2110" y="2376"/>
                    </a:cubicBezTo>
                    <a:cubicBezTo>
                      <a:pt x="2061" y="1951"/>
                      <a:pt x="2017" y="1521"/>
                      <a:pt x="1990" y="1096"/>
                    </a:cubicBezTo>
                    <a:cubicBezTo>
                      <a:pt x="1270" y="774"/>
                      <a:pt x="796" y="28"/>
                      <a:pt x="1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0" name="Google Shape;9600;p75"/>
              <p:cNvSpPr/>
              <p:nvPr/>
            </p:nvSpPr>
            <p:spPr>
              <a:xfrm>
                <a:off x="4176834" y="3538544"/>
                <a:ext cx="28381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4327" extrusionOk="0">
                    <a:moveTo>
                      <a:pt x="567" y="0"/>
                    </a:moveTo>
                    <a:cubicBezTo>
                      <a:pt x="507" y="894"/>
                      <a:pt x="393" y="1264"/>
                      <a:pt x="251" y="1499"/>
                    </a:cubicBezTo>
                    <a:cubicBezTo>
                      <a:pt x="131" y="1695"/>
                      <a:pt x="0" y="3133"/>
                      <a:pt x="22" y="4098"/>
                    </a:cubicBezTo>
                    <a:cubicBezTo>
                      <a:pt x="229" y="4196"/>
                      <a:pt x="447" y="4272"/>
                      <a:pt x="665" y="4327"/>
                    </a:cubicBezTo>
                    <a:cubicBezTo>
                      <a:pt x="665" y="2932"/>
                      <a:pt x="611" y="1499"/>
                      <a:pt x="1112" y="174"/>
                    </a:cubicBezTo>
                    <a:cubicBezTo>
                      <a:pt x="1117" y="164"/>
                      <a:pt x="1117" y="158"/>
                      <a:pt x="1123" y="153"/>
                    </a:cubicBezTo>
                    <a:cubicBezTo>
                      <a:pt x="932" y="114"/>
                      <a:pt x="747" y="65"/>
                      <a:pt x="567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1" name="Google Shape;9601;p75"/>
              <p:cNvSpPr/>
              <p:nvPr/>
            </p:nvSpPr>
            <p:spPr>
              <a:xfrm>
                <a:off x="4239358" y="3530684"/>
                <a:ext cx="70106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674" extrusionOk="0">
                    <a:moveTo>
                      <a:pt x="349" y="0"/>
                    </a:moveTo>
                    <a:cubicBezTo>
                      <a:pt x="158" y="769"/>
                      <a:pt x="0" y="1543"/>
                      <a:pt x="0" y="2327"/>
                    </a:cubicBezTo>
                    <a:cubicBezTo>
                      <a:pt x="273" y="2327"/>
                      <a:pt x="327" y="2670"/>
                      <a:pt x="354" y="2834"/>
                    </a:cubicBezTo>
                    <a:cubicBezTo>
                      <a:pt x="371" y="2932"/>
                      <a:pt x="387" y="3041"/>
                      <a:pt x="403" y="3155"/>
                    </a:cubicBezTo>
                    <a:cubicBezTo>
                      <a:pt x="599" y="3026"/>
                      <a:pt x="793" y="2974"/>
                      <a:pt x="984" y="2974"/>
                    </a:cubicBezTo>
                    <a:cubicBezTo>
                      <a:pt x="1526" y="2974"/>
                      <a:pt x="2049" y="3395"/>
                      <a:pt x="2561" y="3673"/>
                    </a:cubicBezTo>
                    <a:cubicBezTo>
                      <a:pt x="2583" y="3330"/>
                      <a:pt x="2654" y="2986"/>
                      <a:pt x="2774" y="2660"/>
                    </a:cubicBezTo>
                    <a:cubicBezTo>
                      <a:pt x="1793" y="2033"/>
                      <a:pt x="850" y="1058"/>
                      <a:pt x="349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2" name="Google Shape;9602;p75"/>
              <p:cNvSpPr/>
              <p:nvPr/>
            </p:nvSpPr>
            <p:spPr>
              <a:xfrm>
                <a:off x="4267436" y="3412661"/>
                <a:ext cx="7137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410" extrusionOk="0">
                    <a:moveTo>
                      <a:pt x="1603" y="1"/>
                    </a:moveTo>
                    <a:cubicBezTo>
                      <a:pt x="1091" y="382"/>
                      <a:pt x="557" y="725"/>
                      <a:pt x="1" y="1025"/>
                    </a:cubicBezTo>
                    <a:cubicBezTo>
                      <a:pt x="938" y="1434"/>
                      <a:pt x="1864" y="2060"/>
                      <a:pt x="2823" y="2409"/>
                    </a:cubicBezTo>
                    <a:lnTo>
                      <a:pt x="2823" y="1412"/>
                    </a:lnTo>
                    <a:cubicBezTo>
                      <a:pt x="2344" y="1069"/>
                      <a:pt x="1924" y="469"/>
                      <a:pt x="1603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3" name="Google Shape;9603;p75"/>
              <p:cNvSpPr/>
              <p:nvPr/>
            </p:nvSpPr>
            <p:spPr>
              <a:xfrm>
                <a:off x="4249669" y="4031383"/>
                <a:ext cx="45895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9679" extrusionOk="0">
                    <a:moveTo>
                      <a:pt x="1815" y="1"/>
                    </a:moveTo>
                    <a:cubicBezTo>
                      <a:pt x="1581" y="83"/>
                      <a:pt x="1341" y="132"/>
                      <a:pt x="1091" y="159"/>
                    </a:cubicBezTo>
                    <a:lnTo>
                      <a:pt x="1091" y="164"/>
                    </a:lnTo>
                    <a:cubicBezTo>
                      <a:pt x="1096" y="175"/>
                      <a:pt x="1102" y="186"/>
                      <a:pt x="1102" y="197"/>
                    </a:cubicBezTo>
                    <a:cubicBezTo>
                      <a:pt x="1287" y="1750"/>
                      <a:pt x="960" y="3308"/>
                      <a:pt x="491" y="4785"/>
                    </a:cubicBezTo>
                    <a:cubicBezTo>
                      <a:pt x="1" y="6333"/>
                      <a:pt x="39" y="7902"/>
                      <a:pt x="44" y="9504"/>
                    </a:cubicBezTo>
                    <a:cubicBezTo>
                      <a:pt x="219" y="9548"/>
                      <a:pt x="388" y="9602"/>
                      <a:pt x="546" y="9678"/>
                    </a:cubicBezTo>
                    <a:cubicBezTo>
                      <a:pt x="540" y="8779"/>
                      <a:pt x="622" y="7270"/>
                      <a:pt x="1156" y="6120"/>
                    </a:cubicBezTo>
                    <a:cubicBezTo>
                      <a:pt x="1712" y="4927"/>
                      <a:pt x="1668" y="3352"/>
                      <a:pt x="1641" y="2306"/>
                    </a:cubicBezTo>
                    <a:cubicBezTo>
                      <a:pt x="1625" y="2006"/>
                      <a:pt x="1625" y="1701"/>
                      <a:pt x="1646" y="1401"/>
                    </a:cubicBezTo>
                    <a:cubicBezTo>
                      <a:pt x="1663" y="1314"/>
                      <a:pt x="1668" y="1216"/>
                      <a:pt x="1679" y="1113"/>
                    </a:cubicBezTo>
                    <a:cubicBezTo>
                      <a:pt x="1712" y="780"/>
                      <a:pt x="1750" y="393"/>
                      <a:pt x="1815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4" name="Google Shape;9604;p75"/>
              <p:cNvSpPr/>
              <p:nvPr/>
            </p:nvSpPr>
            <p:spPr>
              <a:xfrm>
                <a:off x="4414244" y="4273342"/>
                <a:ext cx="104830" cy="113676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498" extrusionOk="0">
                    <a:moveTo>
                      <a:pt x="1423" y="1"/>
                    </a:moveTo>
                    <a:cubicBezTo>
                      <a:pt x="1216" y="12"/>
                      <a:pt x="1014" y="39"/>
                      <a:pt x="812" y="83"/>
                    </a:cubicBezTo>
                    <a:cubicBezTo>
                      <a:pt x="795" y="110"/>
                      <a:pt x="765" y="125"/>
                      <a:pt x="732" y="125"/>
                    </a:cubicBezTo>
                    <a:cubicBezTo>
                      <a:pt x="714" y="125"/>
                      <a:pt x="694" y="120"/>
                      <a:pt x="676" y="110"/>
                    </a:cubicBezTo>
                    <a:cubicBezTo>
                      <a:pt x="485" y="159"/>
                      <a:pt x="300" y="230"/>
                      <a:pt x="126" y="317"/>
                    </a:cubicBezTo>
                    <a:cubicBezTo>
                      <a:pt x="120" y="638"/>
                      <a:pt x="98" y="851"/>
                      <a:pt x="104" y="878"/>
                    </a:cubicBezTo>
                    <a:cubicBezTo>
                      <a:pt x="0" y="2164"/>
                      <a:pt x="485" y="2453"/>
                      <a:pt x="872" y="2676"/>
                    </a:cubicBezTo>
                    <a:cubicBezTo>
                      <a:pt x="954" y="2725"/>
                      <a:pt x="1030" y="2774"/>
                      <a:pt x="1107" y="2829"/>
                    </a:cubicBezTo>
                    <a:cubicBezTo>
                      <a:pt x="1483" y="3118"/>
                      <a:pt x="2196" y="3771"/>
                      <a:pt x="2698" y="4240"/>
                    </a:cubicBezTo>
                    <a:cubicBezTo>
                      <a:pt x="2889" y="4405"/>
                      <a:pt x="3128" y="4497"/>
                      <a:pt x="3380" y="4497"/>
                    </a:cubicBezTo>
                    <a:cubicBezTo>
                      <a:pt x="3394" y="4497"/>
                      <a:pt x="3408" y="4497"/>
                      <a:pt x="3422" y="4496"/>
                    </a:cubicBezTo>
                    <a:cubicBezTo>
                      <a:pt x="3733" y="4496"/>
                      <a:pt x="4005" y="4382"/>
                      <a:pt x="4142" y="4191"/>
                    </a:cubicBezTo>
                    <a:cubicBezTo>
                      <a:pt x="4147" y="4147"/>
                      <a:pt x="4125" y="3929"/>
                      <a:pt x="3635" y="3183"/>
                    </a:cubicBezTo>
                    <a:cubicBezTo>
                      <a:pt x="3286" y="2665"/>
                      <a:pt x="2828" y="2066"/>
                      <a:pt x="2425" y="1532"/>
                    </a:cubicBezTo>
                    <a:cubicBezTo>
                      <a:pt x="1842" y="769"/>
                      <a:pt x="1515" y="328"/>
                      <a:pt x="1444" y="115"/>
                    </a:cubicBezTo>
                    <a:cubicBezTo>
                      <a:pt x="1433" y="77"/>
                      <a:pt x="1428" y="39"/>
                      <a:pt x="14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5" name="Google Shape;9605;p75"/>
              <p:cNvSpPr/>
              <p:nvPr/>
            </p:nvSpPr>
            <p:spPr>
              <a:xfrm>
                <a:off x="4403630" y="4031661"/>
                <a:ext cx="52491" cy="238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450" extrusionOk="0">
                    <a:moveTo>
                      <a:pt x="1461" y="1"/>
                    </a:moveTo>
                    <a:cubicBezTo>
                      <a:pt x="1117" y="111"/>
                      <a:pt x="758" y="171"/>
                      <a:pt x="396" y="171"/>
                    </a:cubicBezTo>
                    <a:cubicBezTo>
                      <a:pt x="328" y="171"/>
                      <a:pt x="260" y="169"/>
                      <a:pt x="192" y="164"/>
                    </a:cubicBezTo>
                    <a:cubicBezTo>
                      <a:pt x="192" y="175"/>
                      <a:pt x="192" y="181"/>
                      <a:pt x="192" y="186"/>
                    </a:cubicBezTo>
                    <a:cubicBezTo>
                      <a:pt x="1" y="1772"/>
                      <a:pt x="360" y="3352"/>
                      <a:pt x="835" y="4850"/>
                    </a:cubicBezTo>
                    <a:cubicBezTo>
                      <a:pt x="1303" y="6349"/>
                      <a:pt x="1249" y="7902"/>
                      <a:pt x="1243" y="9449"/>
                    </a:cubicBezTo>
                    <a:cubicBezTo>
                      <a:pt x="1428" y="9411"/>
                      <a:pt x="1625" y="9389"/>
                      <a:pt x="1815" y="9379"/>
                    </a:cubicBezTo>
                    <a:cubicBezTo>
                      <a:pt x="1794" y="8981"/>
                      <a:pt x="1843" y="8321"/>
                      <a:pt x="1919" y="7401"/>
                    </a:cubicBezTo>
                    <a:cubicBezTo>
                      <a:pt x="1995" y="6436"/>
                      <a:pt x="2077" y="5346"/>
                      <a:pt x="2039" y="4676"/>
                    </a:cubicBezTo>
                    <a:cubicBezTo>
                      <a:pt x="2006" y="4049"/>
                      <a:pt x="1984" y="3477"/>
                      <a:pt x="1973" y="3020"/>
                    </a:cubicBezTo>
                    <a:cubicBezTo>
                      <a:pt x="1952" y="2464"/>
                      <a:pt x="1941" y="2022"/>
                      <a:pt x="1903" y="1821"/>
                    </a:cubicBezTo>
                    <a:cubicBezTo>
                      <a:pt x="1892" y="1745"/>
                      <a:pt x="1848" y="1586"/>
                      <a:pt x="1794" y="1396"/>
                    </a:cubicBezTo>
                    <a:cubicBezTo>
                      <a:pt x="1690" y="1014"/>
                      <a:pt x="1559" y="508"/>
                      <a:pt x="146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6" name="Google Shape;9606;p75"/>
              <p:cNvSpPr/>
              <p:nvPr/>
            </p:nvSpPr>
            <p:spPr>
              <a:xfrm>
                <a:off x="4408330" y="3987611"/>
                <a:ext cx="31818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720" extrusionOk="0">
                    <a:moveTo>
                      <a:pt x="1259" y="0"/>
                    </a:moveTo>
                    <a:cubicBezTo>
                      <a:pt x="861" y="196"/>
                      <a:pt x="436" y="338"/>
                      <a:pt x="0" y="409"/>
                    </a:cubicBezTo>
                    <a:cubicBezTo>
                      <a:pt x="104" y="670"/>
                      <a:pt x="93" y="1025"/>
                      <a:pt x="93" y="1286"/>
                    </a:cubicBezTo>
                    <a:cubicBezTo>
                      <a:pt x="104" y="1428"/>
                      <a:pt x="98" y="1575"/>
                      <a:pt x="87" y="1717"/>
                    </a:cubicBezTo>
                    <a:cubicBezTo>
                      <a:pt x="132" y="1718"/>
                      <a:pt x="177" y="1719"/>
                      <a:pt x="222" y="1719"/>
                    </a:cubicBezTo>
                    <a:cubicBezTo>
                      <a:pt x="569" y="1719"/>
                      <a:pt x="915" y="1663"/>
                      <a:pt x="1242" y="1548"/>
                    </a:cubicBezTo>
                    <a:cubicBezTo>
                      <a:pt x="1166" y="1074"/>
                      <a:pt x="1133" y="605"/>
                      <a:pt x="1210" y="256"/>
                    </a:cubicBezTo>
                    <a:cubicBezTo>
                      <a:pt x="1226" y="185"/>
                      <a:pt x="1242" y="98"/>
                      <a:pt x="125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7" name="Google Shape;9607;p75"/>
              <p:cNvSpPr/>
              <p:nvPr/>
            </p:nvSpPr>
            <p:spPr>
              <a:xfrm>
                <a:off x="4377194" y="3998882"/>
                <a:ext cx="28684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260" extrusionOk="0">
                    <a:moveTo>
                      <a:pt x="1036" y="1"/>
                    </a:moveTo>
                    <a:lnTo>
                      <a:pt x="878" y="23"/>
                    </a:lnTo>
                    <a:cubicBezTo>
                      <a:pt x="653" y="56"/>
                      <a:pt x="432" y="70"/>
                      <a:pt x="208" y="70"/>
                    </a:cubicBezTo>
                    <a:cubicBezTo>
                      <a:pt x="139" y="70"/>
                      <a:pt x="70" y="69"/>
                      <a:pt x="1" y="66"/>
                    </a:cubicBezTo>
                    <a:lnTo>
                      <a:pt x="1" y="66"/>
                    </a:lnTo>
                    <a:cubicBezTo>
                      <a:pt x="126" y="388"/>
                      <a:pt x="224" y="720"/>
                      <a:pt x="284" y="1064"/>
                    </a:cubicBezTo>
                    <a:cubicBezTo>
                      <a:pt x="546" y="1167"/>
                      <a:pt x="823" y="1232"/>
                      <a:pt x="1101" y="1260"/>
                    </a:cubicBezTo>
                    <a:cubicBezTo>
                      <a:pt x="1107" y="1216"/>
                      <a:pt x="1123" y="1156"/>
                      <a:pt x="1123" y="1129"/>
                    </a:cubicBezTo>
                    <a:cubicBezTo>
                      <a:pt x="1134" y="987"/>
                      <a:pt x="1134" y="851"/>
                      <a:pt x="1129" y="715"/>
                    </a:cubicBezTo>
                    <a:cubicBezTo>
                      <a:pt x="1123" y="497"/>
                      <a:pt x="1134" y="203"/>
                      <a:pt x="103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8" name="Google Shape;9608;p75"/>
              <p:cNvSpPr/>
              <p:nvPr/>
            </p:nvSpPr>
            <p:spPr>
              <a:xfrm>
                <a:off x="4342495" y="3735315"/>
                <a:ext cx="88706" cy="140212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5548" extrusionOk="0">
                    <a:moveTo>
                      <a:pt x="3341" y="1"/>
                    </a:moveTo>
                    <a:cubicBezTo>
                      <a:pt x="2720" y="71"/>
                      <a:pt x="2278" y="665"/>
                      <a:pt x="1831" y="1085"/>
                    </a:cubicBezTo>
                    <a:cubicBezTo>
                      <a:pt x="1597" y="1297"/>
                      <a:pt x="1330" y="1472"/>
                      <a:pt x="1036" y="1603"/>
                    </a:cubicBezTo>
                    <a:cubicBezTo>
                      <a:pt x="693" y="1766"/>
                      <a:pt x="333" y="1897"/>
                      <a:pt x="0" y="2071"/>
                    </a:cubicBezTo>
                    <a:lnTo>
                      <a:pt x="0" y="5548"/>
                    </a:lnTo>
                    <a:cubicBezTo>
                      <a:pt x="382" y="5106"/>
                      <a:pt x="801" y="4632"/>
                      <a:pt x="1112" y="4136"/>
                    </a:cubicBezTo>
                    <a:cubicBezTo>
                      <a:pt x="1406" y="3668"/>
                      <a:pt x="1652" y="3156"/>
                      <a:pt x="2000" y="2714"/>
                    </a:cubicBezTo>
                    <a:cubicBezTo>
                      <a:pt x="2382" y="2216"/>
                      <a:pt x="2908" y="1841"/>
                      <a:pt x="3463" y="1841"/>
                    </a:cubicBezTo>
                    <a:cubicBezTo>
                      <a:pt x="3478" y="1841"/>
                      <a:pt x="3494" y="1842"/>
                      <a:pt x="3510" y="1842"/>
                    </a:cubicBezTo>
                    <a:cubicBezTo>
                      <a:pt x="3471" y="1679"/>
                      <a:pt x="3455" y="1510"/>
                      <a:pt x="3466" y="1341"/>
                    </a:cubicBezTo>
                    <a:cubicBezTo>
                      <a:pt x="3504" y="1003"/>
                      <a:pt x="3422" y="480"/>
                      <a:pt x="334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9" name="Google Shape;9609;p75"/>
              <p:cNvSpPr/>
              <p:nvPr/>
            </p:nvSpPr>
            <p:spPr>
              <a:xfrm>
                <a:off x="4366454" y="3692352"/>
                <a:ext cx="59668" cy="78648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3112" extrusionOk="0">
                    <a:moveTo>
                      <a:pt x="2262" y="1"/>
                    </a:moveTo>
                    <a:cubicBezTo>
                      <a:pt x="1510" y="11"/>
                      <a:pt x="943" y="513"/>
                      <a:pt x="273" y="834"/>
                    </a:cubicBezTo>
                    <a:lnTo>
                      <a:pt x="240" y="1101"/>
                    </a:lnTo>
                    <a:cubicBezTo>
                      <a:pt x="170" y="1733"/>
                      <a:pt x="1" y="2463"/>
                      <a:pt x="77" y="3112"/>
                    </a:cubicBezTo>
                    <a:cubicBezTo>
                      <a:pt x="464" y="2910"/>
                      <a:pt x="774" y="2627"/>
                      <a:pt x="1080" y="2316"/>
                    </a:cubicBezTo>
                    <a:cubicBezTo>
                      <a:pt x="1455" y="1935"/>
                      <a:pt x="1853" y="1581"/>
                      <a:pt x="2360" y="1515"/>
                    </a:cubicBezTo>
                    <a:cubicBezTo>
                      <a:pt x="2360" y="1494"/>
                      <a:pt x="2349" y="1472"/>
                      <a:pt x="2349" y="1450"/>
                    </a:cubicBezTo>
                    <a:cubicBezTo>
                      <a:pt x="2316" y="1248"/>
                      <a:pt x="2284" y="1058"/>
                      <a:pt x="2262" y="900"/>
                    </a:cubicBezTo>
                    <a:cubicBezTo>
                      <a:pt x="2235" y="600"/>
                      <a:pt x="2235" y="300"/>
                      <a:pt x="226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0" name="Google Shape;9610;p75"/>
              <p:cNvSpPr/>
              <p:nvPr/>
            </p:nvSpPr>
            <p:spPr>
              <a:xfrm>
                <a:off x="4373884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2110" y="1"/>
                    </a:moveTo>
                    <a:cubicBezTo>
                      <a:pt x="1314" y="28"/>
                      <a:pt x="840" y="774"/>
                      <a:pt x="121" y="1096"/>
                    </a:cubicBezTo>
                    <a:cubicBezTo>
                      <a:pt x="88" y="1521"/>
                      <a:pt x="44" y="1951"/>
                      <a:pt x="1" y="2376"/>
                    </a:cubicBezTo>
                    <a:cubicBezTo>
                      <a:pt x="666" y="2039"/>
                      <a:pt x="1227" y="1597"/>
                      <a:pt x="1973" y="1581"/>
                    </a:cubicBezTo>
                    <a:cubicBezTo>
                      <a:pt x="2006" y="1107"/>
                      <a:pt x="2055" y="546"/>
                      <a:pt x="211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1" name="Google Shape;9611;p75"/>
              <p:cNvSpPr/>
              <p:nvPr/>
            </p:nvSpPr>
            <p:spPr>
              <a:xfrm>
                <a:off x="4377346" y="3610570"/>
                <a:ext cx="53578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343" extrusionOk="0">
                    <a:moveTo>
                      <a:pt x="1555" y="0"/>
                    </a:moveTo>
                    <a:cubicBezTo>
                      <a:pt x="1020" y="0"/>
                      <a:pt x="485" y="471"/>
                      <a:pt x="6" y="725"/>
                    </a:cubicBezTo>
                    <a:cubicBezTo>
                      <a:pt x="16" y="926"/>
                      <a:pt x="27" y="1128"/>
                      <a:pt x="27" y="1319"/>
                    </a:cubicBezTo>
                    <a:cubicBezTo>
                      <a:pt x="33" y="1662"/>
                      <a:pt x="22" y="2000"/>
                      <a:pt x="0" y="2343"/>
                    </a:cubicBezTo>
                    <a:cubicBezTo>
                      <a:pt x="382" y="2152"/>
                      <a:pt x="687" y="1847"/>
                      <a:pt x="1024" y="1596"/>
                    </a:cubicBezTo>
                    <a:cubicBezTo>
                      <a:pt x="1302" y="1384"/>
                      <a:pt x="1640" y="1269"/>
                      <a:pt x="1989" y="1269"/>
                    </a:cubicBezTo>
                    <a:cubicBezTo>
                      <a:pt x="2033" y="888"/>
                      <a:pt x="2076" y="518"/>
                      <a:pt x="2120" y="207"/>
                    </a:cubicBezTo>
                    <a:cubicBezTo>
                      <a:pt x="1933" y="59"/>
                      <a:pt x="1744" y="0"/>
                      <a:pt x="155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2" name="Google Shape;9612;p75"/>
              <p:cNvSpPr/>
              <p:nvPr/>
            </p:nvSpPr>
            <p:spPr>
              <a:xfrm>
                <a:off x="4421396" y="3442559"/>
                <a:ext cx="68337" cy="961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804" extrusionOk="0">
                    <a:moveTo>
                      <a:pt x="23" y="0"/>
                    </a:moveTo>
                    <a:cubicBezTo>
                      <a:pt x="1" y="1046"/>
                      <a:pt x="273" y="2071"/>
                      <a:pt x="535" y="3101"/>
                    </a:cubicBezTo>
                    <a:cubicBezTo>
                      <a:pt x="900" y="3449"/>
                      <a:pt x="1189" y="3782"/>
                      <a:pt x="1734" y="3803"/>
                    </a:cubicBezTo>
                    <a:cubicBezTo>
                      <a:pt x="2071" y="3803"/>
                      <a:pt x="2398" y="3733"/>
                      <a:pt x="2703" y="3602"/>
                    </a:cubicBezTo>
                    <a:cubicBezTo>
                      <a:pt x="2687" y="3264"/>
                      <a:pt x="2671" y="2855"/>
                      <a:pt x="2665" y="2365"/>
                    </a:cubicBezTo>
                    <a:cubicBezTo>
                      <a:pt x="2649" y="452"/>
                      <a:pt x="829" y="169"/>
                      <a:pt x="469" y="136"/>
                    </a:cubicBezTo>
                    <a:cubicBezTo>
                      <a:pt x="311" y="109"/>
                      <a:pt x="164" y="65"/>
                      <a:pt x="2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3" name="Google Shape;9613;p75"/>
              <p:cNvSpPr/>
              <p:nvPr/>
            </p:nvSpPr>
            <p:spPr>
              <a:xfrm>
                <a:off x="4496177" y="3814216"/>
                <a:ext cx="49332" cy="469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859" extrusionOk="0">
                    <a:moveTo>
                      <a:pt x="616" y="1"/>
                    </a:moveTo>
                    <a:cubicBezTo>
                      <a:pt x="616" y="6"/>
                      <a:pt x="616" y="12"/>
                      <a:pt x="616" y="23"/>
                    </a:cubicBezTo>
                    <a:cubicBezTo>
                      <a:pt x="633" y="628"/>
                      <a:pt x="387" y="1314"/>
                      <a:pt x="1" y="1832"/>
                    </a:cubicBezTo>
                    <a:cubicBezTo>
                      <a:pt x="60" y="1854"/>
                      <a:pt x="126" y="1859"/>
                      <a:pt x="191" y="1859"/>
                    </a:cubicBezTo>
                    <a:cubicBezTo>
                      <a:pt x="213" y="1854"/>
                      <a:pt x="235" y="1854"/>
                      <a:pt x="257" y="1854"/>
                    </a:cubicBezTo>
                    <a:cubicBezTo>
                      <a:pt x="268" y="1854"/>
                      <a:pt x="284" y="1854"/>
                      <a:pt x="295" y="1859"/>
                    </a:cubicBezTo>
                    <a:cubicBezTo>
                      <a:pt x="916" y="1799"/>
                      <a:pt x="1728" y="1167"/>
                      <a:pt x="1951" y="796"/>
                    </a:cubicBezTo>
                    <a:cubicBezTo>
                      <a:pt x="1494" y="573"/>
                      <a:pt x="992" y="420"/>
                      <a:pt x="638" y="28"/>
                    </a:cubicBezTo>
                    <a:cubicBezTo>
                      <a:pt x="633" y="23"/>
                      <a:pt x="627" y="12"/>
                      <a:pt x="6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4" name="Google Shape;9614;p75"/>
              <p:cNvSpPr/>
              <p:nvPr/>
            </p:nvSpPr>
            <p:spPr>
              <a:xfrm>
                <a:off x="4484072" y="3647595"/>
                <a:ext cx="38288" cy="14284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5652" extrusionOk="0">
                    <a:moveTo>
                      <a:pt x="768" y="1"/>
                    </a:moveTo>
                    <a:lnTo>
                      <a:pt x="768" y="1"/>
                    </a:lnTo>
                    <a:cubicBezTo>
                      <a:pt x="523" y="110"/>
                      <a:pt x="262" y="186"/>
                      <a:pt x="0" y="235"/>
                    </a:cubicBezTo>
                    <a:cubicBezTo>
                      <a:pt x="27" y="2088"/>
                      <a:pt x="910" y="3804"/>
                      <a:pt x="1014" y="5651"/>
                    </a:cubicBezTo>
                    <a:cubicBezTo>
                      <a:pt x="1117" y="5520"/>
                      <a:pt x="1259" y="5428"/>
                      <a:pt x="1422" y="5379"/>
                    </a:cubicBezTo>
                    <a:cubicBezTo>
                      <a:pt x="1515" y="3859"/>
                      <a:pt x="1210" y="2464"/>
                      <a:pt x="992" y="1445"/>
                    </a:cubicBezTo>
                    <a:cubicBezTo>
                      <a:pt x="856" y="823"/>
                      <a:pt x="752" y="338"/>
                      <a:pt x="76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5" name="Google Shape;9615;p75"/>
              <p:cNvSpPr/>
              <p:nvPr/>
            </p:nvSpPr>
            <p:spPr>
              <a:xfrm>
                <a:off x="4466583" y="3654342"/>
                <a:ext cx="38288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5483" extrusionOk="0">
                    <a:moveTo>
                      <a:pt x="501" y="1"/>
                    </a:moveTo>
                    <a:cubicBezTo>
                      <a:pt x="332" y="22"/>
                      <a:pt x="169" y="33"/>
                      <a:pt x="0" y="44"/>
                    </a:cubicBezTo>
                    <a:cubicBezTo>
                      <a:pt x="11" y="148"/>
                      <a:pt x="16" y="262"/>
                      <a:pt x="27" y="388"/>
                    </a:cubicBezTo>
                    <a:cubicBezTo>
                      <a:pt x="82" y="1063"/>
                      <a:pt x="153" y="1908"/>
                      <a:pt x="294" y="2333"/>
                    </a:cubicBezTo>
                    <a:cubicBezTo>
                      <a:pt x="392" y="2627"/>
                      <a:pt x="529" y="3068"/>
                      <a:pt x="681" y="3532"/>
                    </a:cubicBezTo>
                    <a:cubicBezTo>
                      <a:pt x="894" y="4207"/>
                      <a:pt x="1188" y="5134"/>
                      <a:pt x="1248" y="5253"/>
                    </a:cubicBezTo>
                    <a:cubicBezTo>
                      <a:pt x="1259" y="5275"/>
                      <a:pt x="1270" y="5297"/>
                      <a:pt x="1275" y="5319"/>
                    </a:cubicBezTo>
                    <a:cubicBezTo>
                      <a:pt x="1330" y="5335"/>
                      <a:pt x="1379" y="5362"/>
                      <a:pt x="1428" y="5401"/>
                    </a:cubicBezTo>
                    <a:cubicBezTo>
                      <a:pt x="1455" y="5428"/>
                      <a:pt x="1488" y="5455"/>
                      <a:pt x="1515" y="5482"/>
                    </a:cubicBezTo>
                    <a:cubicBezTo>
                      <a:pt x="1444" y="3608"/>
                      <a:pt x="539" y="1875"/>
                      <a:pt x="50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6" name="Google Shape;9616;p75"/>
              <p:cNvSpPr/>
              <p:nvPr/>
            </p:nvSpPr>
            <p:spPr>
              <a:xfrm>
                <a:off x="4493018" y="3794125"/>
                <a:ext cx="13925" cy="5936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349" extrusionOk="0">
                    <a:moveTo>
                      <a:pt x="235" y="0"/>
                    </a:moveTo>
                    <a:cubicBezTo>
                      <a:pt x="213" y="137"/>
                      <a:pt x="185" y="273"/>
                      <a:pt x="153" y="409"/>
                    </a:cubicBezTo>
                    <a:cubicBezTo>
                      <a:pt x="87" y="681"/>
                      <a:pt x="0" y="1025"/>
                      <a:pt x="6" y="1292"/>
                    </a:cubicBezTo>
                    <a:cubicBezTo>
                      <a:pt x="11" y="1455"/>
                      <a:pt x="38" y="1853"/>
                      <a:pt x="66" y="2283"/>
                    </a:cubicBezTo>
                    <a:cubicBezTo>
                      <a:pt x="71" y="2305"/>
                      <a:pt x="71" y="2327"/>
                      <a:pt x="71" y="2349"/>
                    </a:cubicBezTo>
                    <a:cubicBezTo>
                      <a:pt x="207" y="2131"/>
                      <a:pt x="311" y="1897"/>
                      <a:pt x="398" y="1657"/>
                    </a:cubicBezTo>
                    <a:cubicBezTo>
                      <a:pt x="491" y="1384"/>
                      <a:pt x="545" y="1101"/>
                      <a:pt x="551" y="818"/>
                    </a:cubicBezTo>
                    <a:cubicBezTo>
                      <a:pt x="551" y="676"/>
                      <a:pt x="534" y="534"/>
                      <a:pt x="496" y="398"/>
                    </a:cubicBezTo>
                    <a:cubicBezTo>
                      <a:pt x="474" y="311"/>
                      <a:pt x="371" y="88"/>
                      <a:pt x="23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7" name="Google Shape;9617;p75"/>
              <p:cNvSpPr/>
              <p:nvPr/>
            </p:nvSpPr>
            <p:spPr>
              <a:xfrm>
                <a:off x="4509395" y="3788211"/>
                <a:ext cx="36114" cy="41194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30" extrusionOk="0">
                    <a:moveTo>
                      <a:pt x="491" y="0"/>
                    </a:moveTo>
                    <a:cubicBezTo>
                      <a:pt x="202" y="109"/>
                      <a:pt x="1" y="327"/>
                      <a:pt x="115" y="698"/>
                    </a:cubicBezTo>
                    <a:cubicBezTo>
                      <a:pt x="208" y="997"/>
                      <a:pt x="551" y="1193"/>
                      <a:pt x="802" y="1335"/>
                    </a:cubicBezTo>
                    <a:cubicBezTo>
                      <a:pt x="998" y="1444"/>
                      <a:pt x="1216" y="1537"/>
                      <a:pt x="1428" y="1629"/>
                    </a:cubicBezTo>
                    <a:cubicBezTo>
                      <a:pt x="1401" y="1526"/>
                      <a:pt x="1379" y="1422"/>
                      <a:pt x="1368" y="1319"/>
                    </a:cubicBezTo>
                    <a:cubicBezTo>
                      <a:pt x="1314" y="866"/>
                      <a:pt x="725" y="223"/>
                      <a:pt x="49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8" name="Google Shape;9618;p75"/>
              <p:cNvSpPr/>
              <p:nvPr/>
            </p:nvSpPr>
            <p:spPr>
              <a:xfrm>
                <a:off x="4475934" y="3538544"/>
                <a:ext cx="28406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4327" extrusionOk="0">
                    <a:moveTo>
                      <a:pt x="556" y="0"/>
                    </a:moveTo>
                    <a:cubicBezTo>
                      <a:pt x="377" y="65"/>
                      <a:pt x="191" y="114"/>
                      <a:pt x="1" y="153"/>
                    </a:cubicBezTo>
                    <a:cubicBezTo>
                      <a:pt x="1" y="158"/>
                      <a:pt x="6" y="164"/>
                      <a:pt x="11" y="174"/>
                    </a:cubicBezTo>
                    <a:cubicBezTo>
                      <a:pt x="513" y="1499"/>
                      <a:pt x="458" y="2932"/>
                      <a:pt x="458" y="4327"/>
                    </a:cubicBezTo>
                    <a:cubicBezTo>
                      <a:pt x="676" y="4272"/>
                      <a:pt x="894" y="4196"/>
                      <a:pt x="1096" y="4098"/>
                    </a:cubicBezTo>
                    <a:cubicBezTo>
                      <a:pt x="1123" y="3133"/>
                      <a:pt x="987" y="1695"/>
                      <a:pt x="872" y="1499"/>
                    </a:cubicBezTo>
                    <a:cubicBezTo>
                      <a:pt x="725" y="1264"/>
                      <a:pt x="616" y="894"/>
                      <a:pt x="55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9" name="Google Shape;9619;p75"/>
              <p:cNvSpPr/>
              <p:nvPr/>
            </p:nvSpPr>
            <p:spPr>
              <a:xfrm>
                <a:off x="4437090" y="3529850"/>
                <a:ext cx="47133" cy="120803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780" extrusionOk="0">
                    <a:moveTo>
                      <a:pt x="1" y="1"/>
                    </a:moveTo>
                    <a:cubicBezTo>
                      <a:pt x="203" y="807"/>
                      <a:pt x="371" y="1614"/>
                      <a:pt x="371" y="2436"/>
                    </a:cubicBezTo>
                    <a:cubicBezTo>
                      <a:pt x="524" y="2567"/>
                      <a:pt x="644" y="2894"/>
                      <a:pt x="829" y="3499"/>
                    </a:cubicBezTo>
                    <a:cubicBezTo>
                      <a:pt x="878" y="3662"/>
                      <a:pt x="933" y="3826"/>
                      <a:pt x="998" y="3989"/>
                    </a:cubicBezTo>
                    <a:cubicBezTo>
                      <a:pt x="1069" y="4104"/>
                      <a:pt x="1107" y="4322"/>
                      <a:pt x="1151" y="4780"/>
                    </a:cubicBezTo>
                    <a:cubicBezTo>
                      <a:pt x="1369" y="4769"/>
                      <a:pt x="1587" y="4747"/>
                      <a:pt x="1799" y="4709"/>
                    </a:cubicBezTo>
                    <a:cubicBezTo>
                      <a:pt x="1805" y="3319"/>
                      <a:pt x="1864" y="1892"/>
                      <a:pt x="1363" y="573"/>
                    </a:cubicBezTo>
                    <a:cubicBezTo>
                      <a:pt x="1358" y="557"/>
                      <a:pt x="1352" y="540"/>
                      <a:pt x="1358" y="524"/>
                    </a:cubicBezTo>
                    <a:lnTo>
                      <a:pt x="1358" y="524"/>
                    </a:lnTo>
                    <a:cubicBezTo>
                      <a:pt x="1276" y="529"/>
                      <a:pt x="1194" y="540"/>
                      <a:pt x="1113" y="540"/>
                    </a:cubicBezTo>
                    <a:cubicBezTo>
                      <a:pt x="1103" y="540"/>
                      <a:pt x="1093" y="541"/>
                      <a:pt x="1083" y="541"/>
                    </a:cubicBezTo>
                    <a:cubicBezTo>
                      <a:pt x="625" y="541"/>
                      <a:pt x="310" y="289"/>
                      <a:pt x="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0" name="Google Shape;9620;p75"/>
              <p:cNvSpPr/>
              <p:nvPr/>
            </p:nvSpPr>
            <p:spPr>
              <a:xfrm>
                <a:off x="4371685" y="3530684"/>
                <a:ext cx="70131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3674" extrusionOk="0">
                    <a:moveTo>
                      <a:pt x="2425" y="0"/>
                    </a:moveTo>
                    <a:cubicBezTo>
                      <a:pt x="1919" y="1058"/>
                      <a:pt x="981" y="2033"/>
                      <a:pt x="1" y="2660"/>
                    </a:cubicBezTo>
                    <a:cubicBezTo>
                      <a:pt x="115" y="2986"/>
                      <a:pt x="191" y="3330"/>
                      <a:pt x="213" y="3673"/>
                    </a:cubicBezTo>
                    <a:cubicBezTo>
                      <a:pt x="725" y="3395"/>
                      <a:pt x="1249" y="2974"/>
                      <a:pt x="1791" y="2974"/>
                    </a:cubicBezTo>
                    <a:cubicBezTo>
                      <a:pt x="1982" y="2974"/>
                      <a:pt x="2175" y="3026"/>
                      <a:pt x="2371" y="3155"/>
                    </a:cubicBezTo>
                    <a:cubicBezTo>
                      <a:pt x="2387" y="3041"/>
                      <a:pt x="2404" y="2932"/>
                      <a:pt x="2420" y="2834"/>
                    </a:cubicBezTo>
                    <a:cubicBezTo>
                      <a:pt x="2447" y="2670"/>
                      <a:pt x="2502" y="2327"/>
                      <a:pt x="2774" y="2327"/>
                    </a:cubicBezTo>
                    <a:cubicBezTo>
                      <a:pt x="2774" y="1543"/>
                      <a:pt x="2611" y="769"/>
                      <a:pt x="242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1" name="Google Shape;9621;p75"/>
              <p:cNvSpPr/>
              <p:nvPr/>
            </p:nvSpPr>
            <p:spPr>
              <a:xfrm>
                <a:off x="4342495" y="3261886"/>
                <a:ext cx="59795" cy="18054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7144" extrusionOk="0">
                    <a:moveTo>
                      <a:pt x="0" y="0"/>
                    </a:moveTo>
                    <a:lnTo>
                      <a:pt x="0" y="7144"/>
                    </a:lnTo>
                    <a:cubicBezTo>
                      <a:pt x="404" y="6806"/>
                      <a:pt x="785" y="6255"/>
                      <a:pt x="1068" y="5847"/>
                    </a:cubicBezTo>
                    <a:cubicBezTo>
                      <a:pt x="1041" y="5820"/>
                      <a:pt x="1009" y="5792"/>
                      <a:pt x="987" y="5765"/>
                    </a:cubicBezTo>
                    <a:cubicBezTo>
                      <a:pt x="840" y="5558"/>
                      <a:pt x="949" y="4964"/>
                      <a:pt x="987" y="4768"/>
                    </a:cubicBezTo>
                    <a:lnTo>
                      <a:pt x="1003" y="4675"/>
                    </a:lnTo>
                    <a:lnTo>
                      <a:pt x="1085" y="4626"/>
                    </a:lnTo>
                    <a:cubicBezTo>
                      <a:pt x="1510" y="4359"/>
                      <a:pt x="1526" y="3765"/>
                      <a:pt x="1526" y="3760"/>
                    </a:cubicBezTo>
                    <a:lnTo>
                      <a:pt x="1526" y="3553"/>
                    </a:lnTo>
                    <a:lnTo>
                      <a:pt x="1739" y="3553"/>
                    </a:lnTo>
                    <a:cubicBezTo>
                      <a:pt x="2071" y="3553"/>
                      <a:pt x="2251" y="3302"/>
                      <a:pt x="2360" y="2703"/>
                    </a:cubicBezTo>
                    <a:cubicBezTo>
                      <a:pt x="2365" y="2670"/>
                      <a:pt x="2365" y="2632"/>
                      <a:pt x="2360" y="2599"/>
                    </a:cubicBezTo>
                    <a:cubicBezTo>
                      <a:pt x="2349" y="2594"/>
                      <a:pt x="2333" y="2594"/>
                      <a:pt x="2316" y="2594"/>
                    </a:cubicBezTo>
                    <a:cubicBezTo>
                      <a:pt x="2295" y="2594"/>
                      <a:pt x="2273" y="2594"/>
                      <a:pt x="2245" y="2599"/>
                    </a:cubicBezTo>
                    <a:lnTo>
                      <a:pt x="1935" y="2681"/>
                    </a:lnTo>
                    <a:lnTo>
                      <a:pt x="1973" y="2359"/>
                    </a:lnTo>
                    <a:cubicBezTo>
                      <a:pt x="2087" y="1575"/>
                      <a:pt x="1968" y="981"/>
                      <a:pt x="1624" y="583"/>
                    </a:cubicBezTo>
                    <a:cubicBezTo>
                      <a:pt x="1183" y="76"/>
                      <a:pt x="393" y="0"/>
                      <a:pt x="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2" name="Google Shape;9622;p75"/>
              <p:cNvSpPr/>
              <p:nvPr/>
            </p:nvSpPr>
            <p:spPr>
              <a:xfrm>
                <a:off x="4342369" y="3412661"/>
                <a:ext cx="71344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410" extrusionOk="0">
                    <a:moveTo>
                      <a:pt x="1221" y="1"/>
                    </a:moveTo>
                    <a:cubicBezTo>
                      <a:pt x="899" y="469"/>
                      <a:pt x="480" y="1069"/>
                      <a:pt x="0" y="1412"/>
                    </a:cubicBezTo>
                    <a:lnTo>
                      <a:pt x="0" y="2409"/>
                    </a:lnTo>
                    <a:cubicBezTo>
                      <a:pt x="959" y="2060"/>
                      <a:pt x="1880" y="1434"/>
                      <a:pt x="2823" y="1025"/>
                    </a:cubicBezTo>
                    <a:cubicBezTo>
                      <a:pt x="2261" y="725"/>
                      <a:pt x="1727" y="382"/>
                      <a:pt x="122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3" name="Google Shape;9623;p75"/>
              <p:cNvSpPr/>
              <p:nvPr/>
            </p:nvSpPr>
            <p:spPr>
              <a:xfrm>
                <a:off x="4342369" y="3442129"/>
                <a:ext cx="88555" cy="151104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5979" extrusionOk="0">
                    <a:moveTo>
                      <a:pt x="2964" y="1"/>
                    </a:moveTo>
                    <a:lnTo>
                      <a:pt x="2964" y="1"/>
                    </a:lnTo>
                    <a:cubicBezTo>
                      <a:pt x="1967" y="420"/>
                      <a:pt x="1014" y="1080"/>
                      <a:pt x="0" y="1439"/>
                    </a:cubicBezTo>
                    <a:lnTo>
                      <a:pt x="0" y="5112"/>
                    </a:lnTo>
                    <a:cubicBezTo>
                      <a:pt x="311" y="5177"/>
                      <a:pt x="659" y="5341"/>
                      <a:pt x="883" y="5640"/>
                    </a:cubicBezTo>
                    <a:cubicBezTo>
                      <a:pt x="959" y="5744"/>
                      <a:pt x="1030" y="5858"/>
                      <a:pt x="1084" y="5978"/>
                    </a:cubicBezTo>
                    <a:cubicBezTo>
                      <a:pt x="2076" y="5341"/>
                      <a:pt x="3024" y="4327"/>
                      <a:pt x="3487" y="3254"/>
                    </a:cubicBezTo>
                    <a:cubicBezTo>
                      <a:pt x="3493" y="3248"/>
                      <a:pt x="3498" y="3237"/>
                      <a:pt x="3504" y="3232"/>
                    </a:cubicBezTo>
                    <a:cubicBezTo>
                      <a:pt x="3471" y="3205"/>
                      <a:pt x="3466" y="3161"/>
                      <a:pt x="3487" y="3123"/>
                    </a:cubicBezTo>
                    <a:cubicBezTo>
                      <a:pt x="3226" y="2093"/>
                      <a:pt x="2948" y="1058"/>
                      <a:pt x="29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4" name="Google Shape;9624;p75"/>
              <p:cNvSpPr/>
              <p:nvPr/>
            </p:nvSpPr>
            <p:spPr>
              <a:xfrm>
                <a:off x="4342369" y="3786720"/>
                <a:ext cx="107004" cy="209130"/>
              </a:xfrm>
              <a:custGeom>
                <a:avLst/>
                <a:gdLst/>
                <a:ahLst/>
                <a:cxnLst/>
                <a:rect l="l" t="t" r="r" b="b"/>
                <a:pathLst>
                  <a:path w="4234" h="8275" extrusionOk="0">
                    <a:moveTo>
                      <a:pt x="3469" y="0"/>
                    </a:moveTo>
                    <a:cubicBezTo>
                      <a:pt x="2790" y="0"/>
                      <a:pt x="2206" y="659"/>
                      <a:pt x="1831" y="1258"/>
                    </a:cubicBezTo>
                    <a:cubicBezTo>
                      <a:pt x="1291" y="2130"/>
                      <a:pt x="725" y="2996"/>
                      <a:pt x="38" y="3764"/>
                    </a:cubicBezTo>
                    <a:cubicBezTo>
                      <a:pt x="27" y="3775"/>
                      <a:pt x="11" y="3781"/>
                      <a:pt x="0" y="3786"/>
                    </a:cubicBezTo>
                    <a:lnTo>
                      <a:pt x="0" y="3813"/>
                    </a:lnTo>
                    <a:lnTo>
                      <a:pt x="60" y="4020"/>
                    </a:lnTo>
                    <a:cubicBezTo>
                      <a:pt x="164" y="4347"/>
                      <a:pt x="354" y="4876"/>
                      <a:pt x="496" y="5486"/>
                    </a:cubicBezTo>
                    <a:cubicBezTo>
                      <a:pt x="719" y="6472"/>
                      <a:pt x="1003" y="7704"/>
                      <a:pt x="1232" y="8140"/>
                    </a:cubicBezTo>
                    <a:cubicBezTo>
                      <a:pt x="1253" y="8178"/>
                      <a:pt x="1275" y="8222"/>
                      <a:pt x="1297" y="8265"/>
                    </a:cubicBezTo>
                    <a:cubicBezTo>
                      <a:pt x="1396" y="8271"/>
                      <a:pt x="1495" y="8274"/>
                      <a:pt x="1596" y="8274"/>
                    </a:cubicBezTo>
                    <a:cubicBezTo>
                      <a:pt x="1859" y="8274"/>
                      <a:pt x="2126" y="8253"/>
                      <a:pt x="2387" y="8205"/>
                    </a:cubicBezTo>
                    <a:cubicBezTo>
                      <a:pt x="2888" y="8129"/>
                      <a:pt x="3449" y="7987"/>
                      <a:pt x="3902" y="7709"/>
                    </a:cubicBezTo>
                    <a:cubicBezTo>
                      <a:pt x="4076" y="6380"/>
                      <a:pt x="4234" y="3579"/>
                      <a:pt x="4141" y="2462"/>
                    </a:cubicBezTo>
                    <a:cubicBezTo>
                      <a:pt x="4087" y="1770"/>
                      <a:pt x="3896" y="1127"/>
                      <a:pt x="3722" y="566"/>
                    </a:cubicBezTo>
                    <a:cubicBezTo>
                      <a:pt x="3662" y="364"/>
                      <a:pt x="3607" y="173"/>
                      <a:pt x="3564" y="5"/>
                    </a:cubicBezTo>
                    <a:cubicBezTo>
                      <a:pt x="3532" y="2"/>
                      <a:pt x="3500" y="0"/>
                      <a:pt x="346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5" name="Google Shape;9625;p75"/>
              <p:cNvSpPr/>
              <p:nvPr/>
            </p:nvSpPr>
            <p:spPr>
              <a:xfrm>
                <a:off x="4385610" y="4031383"/>
                <a:ext cx="45743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679" extrusionOk="0">
                    <a:moveTo>
                      <a:pt x="0" y="1"/>
                    </a:moveTo>
                    <a:cubicBezTo>
                      <a:pt x="60" y="393"/>
                      <a:pt x="104" y="780"/>
                      <a:pt x="136" y="1113"/>
                    </a:cubicBezTo>
                    <a:cubicBezTo>
                      <a:pt x="147" y="1216"/>
                      <a:pt x="153" y="1314"/>
                      <a:pt x="163" y="1401"/>
                    </a:cubicBezTo>
                    <a:cubicBezTo>
                      <a:pt x="185" y="1701"/>
                      <a:pt x="185" y="2006"/>
                      <a:pt x="169" y="2306"/>
                    </a:cubicBezTo>
                    <a:cubicBezTo>
                      <a:pt x="142" y="3352"/>
                      <a:pt x="98" y="4927"/>
                      <a:pt x="654" y="6120"/>
                    </a:cubicBezTo>
                    <a:cubicBezTo>
                      <a:pt x="1188" y="7270"/>
                      <a:pt x="1270" y="8779"/>
                      <a:pt x="1264" y="9678"/>
                    </a:cubicBezTo>
                    <a:cubicBezTo>
                      <a:pt x="1428" y="9602"/>
                      <a:pt x="1591" y="9548"/>
                      <a:pt x="1765" y="9504"/>
                    </a:cubicBezTo>
                    <a:cubicBezTo>
                      <a:pt x="1771" y="7902"/>
                      <a:pt x="1809" y="6333"/>
                      <a:pt x="1324" y="4785"/>
                    </a:cubicBezTo>
                    <a:cubicBezTo>
                      <a:pt x="856" y="3308"/>
                      <a:pt x="529" y="1750"/>
                      <a:pt x="714" y="197"/>
                    </a:cubicBezTo>
                    <a:cubicBezTo>
                      <a:pt x="714" y="186"/>
                      <a:pt x="719" y="175"/>
                      <a:pt x="725" y="164"/>
                    </a:cubicBezTo>
                    <a:lnTo>
                      <a:pt x="725" y="159"/>
                    </a:lnTo>
                    <a:cubicBezTo>
                      <a:pt x="474" y="132"/>
                      <a:pt x="234" y="83"/>
                      <a:pt x="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6" name="Google Shape;9626;p75"/>
              <p:cNvSpPr/>
              <p:nvPr/>
            </p:nvSpPr>
            <p:spPr>
              <a:xfrm>
                <a:off x="4408330" y="3987611"/>
                <a:ext cx="31818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720" extrusionOk="0">
                    <a:moveTo>
                      <a:pt x="1259" y="0"/>
                    </a:moveTo>
                    <a:cubicBezTo>
                      <a:pt x="861" y="196"/>
                      <a:pt x="436" y="338"/>
                      <a:pt x="0" y="409"/>
                    </a:cubicBezTo>
                    <a:cubicBezTo>
                      <a:pt x="104" y="670"/>
                      <a:pt x="93" y="1025"/>
                      <a:pt x="93" y="1286"/>
                    </a:cubicBezTo>
                    <a:cubicBezTo>
                      <a:pt x="104" y="1428"/>
                      <a:pt x="98" y="1575"/>
                      <a:pt x="87" y="1717"/>
                    </a:cubicBezTo>
                    <a:cubicBezTo>
                      <a:pt x="132" y="1718"/>
                      <a:pt x="177" y="1719"/>
                      <a:pt x="222" y="1719"/>
                    </a:cubicBezTo>
                    <a:cubicBezTo>
                      <a:pt x="569" y="1719"/>
                      <a:pt x="915" y="1663"/>
                      <a:pt x="1242" y="1548"/>
                    </a:cubicBezTo>
                    <a:cubicBezTo>
                      <a:pt x="1166" y="1074"/>
                      <a:pt x="1133" y="605"/>
                      <a:pt x="1210" y="256"/>
                    </a:cubicBezTo>
                    <a:cubicBezTo>
                      <a:pt x="1226" y="185"/>
                      <a:pt x="1242" y="98"/>
                      <a:pt x="1259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7" name="Google Shape;9627;p75"/>
              <p:cNvSpPr/>
              <p:nvPr/>
            </p:nvSpPr>
            <p:spPr>
              <a:xfrm>
                <a:off x="4373884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2110" y="1"/>
                    </a:moveTo>
                    <a:cubicBezTo>
                      <a:pt x="1314" y="28"/>
                      <a:pt x="840" y="774"/>
                      <a:pt x="121" y="1096"/>
                    </a:cubicBezTo>
                    <a:cubicBezTo>
                      <a:pt x="88" y="1521"/>
                      <a:pt x="44" y="1951"/>
                      <a:pt x="1" y="2376"/>
                    </a:cubicBezTo>
                    <a:cubicBezTo>
                      <a:pt x="666" y="2039"/>
                      <a:pt x="1227" y="1597"/>
                      <a:pt x="1973" y="1581"/>
                    </a:cubicBezTo>
                    <a:cubicBezTo>
                      <a:pt x="2006" y="1107"/>
                      <a:pt x="2055" y="546"/>
                      <a:pt x="2110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8" name="Google Shape;9628;p75"/>
              <p:cNvSpPr/>
              <p:nvPr/>
            </p:nvSpPr>
            <p:spPr>
              <a:xfrm>
                <a:off x="4475934" y="3538544"/>
                <a:ext cx="28406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4327" extrusionOk="0">
                    <a:moveTo>
                      <a:pt x="556" y="0"/>
                    </a:moveTo>
                    <a:cubicBezTo>
                      <a:pt x="377" y="65"/>
                      <a:pt x="191" y="114"/>
                      <a:pt x="1" y="153"/>
                    </a:cubicBezTo>
                    <a:cubicBezTo>
                      <a:pt x="1" y="158"/>
                      <a:pt x="6" y="164"/>
                      <a:pt x="11" y="174"/>
                    </a:cubicBezTo>
                    <a:cubicBezTo>
                      <a:pt x="513" y="1499"/>
                      <a:pt x="458" y="2932"/>
                      <a:pt x="458" y="4327"/>
                    </a:cubicBezTo>
                    <a:cubicBezTo>
                      <a:pt x="676" y="4272"/>
                      <a:pt x="894" y="4196"/>
                      <a:pt x="1096" y="4098"/>
                    </a:cubicBezTo>
                    <a:cubicBezTo>
                      <a:pt x="1123" y="3133"/>
                      <a:pt x="987" y="1695"/>
                      <a:pt x="872" y="1499"/>
                    </a:cubicBezTo>
                    <a:cubicBezTo>
                      <a:pt x="725" y="1264"/>
                      <a:pt x="616" y="894"/>
                      <a:pt x="556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9" name="Google Shape;9629;p75"/>
              <p:cNvSpPr/>
              <p:nvPr/>
            </p:nvSpPr>
            <p:spPr>
              <a:xfrm>
                <a:off x="4371685" y="3530684"/>
                <a:ext cx="70131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3674" extrusionOk="0">
                    <a:moveTo>
                      <a:pt x="2425" y="0"/>
                    </a:moveTo>
                    <a:cubicBezTo>
                      <a:pt x="1919" y="1058"/>
                      <a:pt x="981" y="2033"/>
                      <a:pt x="1" y="2660"/>
                    </a:cubicBezTo>
                    <a:cubicBezTo>
                      <a:pt x="115" y="2986"/>
                      <a:pt x="191" y="3330"/>
                      <a:pt x="213" y="3673"/>
                    </a:cubicBezTo>
                    <a:cubicBezTo>
                      <a:pt x="725" y="3395"/>
                      <a:pt x="1249" y="2974"/>
                      <a:pt x="1791" y="2974"/>
                    </a:cubicBezTo>
                    <a:cubicBezTo>
                      <a:pt x="1982" y="2974"/>
                      <a:pt x="2175" y="3026"/>
                      <a:pt x="2371" y="3155"/>
                    </a:cubicBezTo>
                    <a:cubicBezTo>
                      <a:pt x="2387" y="3041"/>
                      <a:pt x="2404" y="2932"/>
                      <a:pt x="2420" y="2834"/>
                    </a:cubicBezTo>
                    <a:cubicBezTo>
                      <a:pt x="2447" y="2670"/>
                      <a:pt x="2502" y="2327"/>
                      <a:pt x="2774" y="2327"/>
                    </a:cubicBezTo>
                    <a:cubicBezTo>
                      <a:pt x="2774" y="1543"/>
                      <a:pt x="2611" y="769"/>
                      <a:pt x="2425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0" name="Google Shape;9630;p75"/>
              <p:cNvSpPr/>
              <p:nvPr/>
            </p:nvSpPr>
            <p:spPr>
              <a:xfrm>
                <a:off x="4342369" y="3412661"/>
                <a:ext cx="71344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410" extrusionOk="0">
                    <a:moveTo>
                      <a:pt x="1221" y="1"/>
                    </a:moveTo>
                    <a:cubicBezTo>
                      <a:pt x="899" y="469"/>
                      <a:pt x="480" y="1069"/>
                      <a:pt x="0" y="1412"/>
                    </a:cubicBezTo>
                    <a:lnTo>
                      <a:pt x="0" y="2409"/>
                    </a:lnTo>
                    <a:cubicBezTo>
                      <a:pt x="959" y="2060"/>
                      <a:pt x="1880" y="1434"/>
                      <a:pt x="2823" y="1025"/>
                    </a:cubicBezTo>
                    <a:cubicBezTo>
                      <a:pt x="2261" y="725"/>
                      <a:pt x="1727" y="382"/>
                      <a:pt x="1221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1" name="Google Shape;9631;p75"/>
              <p:cNvSpPr/>
              <p:nvPr/>
            </p:nvSpPr>
            <p:spPr>
              <a:xfrm>
                <a:off x="4385610" y="4031383"/>
                <a:ext cx="45743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679" extrusionOk="0">
                    <a:moveTo>
                      <a:pt x="0" y="1"/>
                    </a:moveTo>
                    <a:cubicBezTo>
                      <a:pt x="60" y="393"/>
                      <a:pt x="104" y="780"/>
                      <a:pt x="136" y="1113"/>
                    </a:cubicBezTo>
                    <a:cubicBezTo>
                      <a:pt x="147" y="1216"/>
                      <a:pt x="153" y="1314"/>
                      <a:pt x="163" y="1401"/>
                    </a:cubicBezTo>
                    <a:cubicBezTo>
                      <a:pt x="185" y="1701"/>
                      <a:pt x="185" y="2006"/>
                      <a:pt x="169" y="2306"/>
                    </a:cubicBezTo>
                    <a:cubicBezTo>
                      <a:pt x="142" y="3352"/>
                      <a:pt x="98" y="4927"/>
                      <a:pt x="654" y="6120"/>
                    </a:cubicBezTo>
                    <a:cubicBezTo>
                      <a:pt x="1188" y="7270"/>
                      <a:pt x="1270" y="8779"/>
                      <a:pt x="1264" y="9678"/>
                    </a:cubicBezTo>
                    <a:cubicBezTo>
                      <a:pt x="1428" y="9602"/>
                      <a:pt x="1591" y="9548"/>
                      <a:pt x="1765" y="9504"/>
                    </a:cubicBezTo>
                    <a:cubicBezTo>
                      <a:pt x="1771" y="7902"/>
                      <a:pt x="1809" y="6333"/>
                      <a:pt x="1324" y="4785"/>
                    </a:cubicBezTo>
                    <a:cubicBezTo>
                      <a:pt x="856" y="3308"/>
                      <a:pt x="529" y="1750"/>
                      <a:pt x="714" y="197"/>
                    </a:cubicBezTo>
                    <a:cubicBezTo>
                      <a:pt x="714" y="186"/>
                      <a:pt x="719" y="175"/>
                      <a:pt x="725" y="164"/>
                    </a:cubicBezTo>
                    <a:lnTo>
                      <a:pt x="725" y="159"/>
                    </a:lnTo>
                    <a:cubicBezTo>
                      <a:pt x="474" y="132"/>
                      <a:pt x="234" y="83"/>
                      <a:pt x="0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2" name="Google Shape;9632;p75"/>
          <p:cNvGrpSpPr/>
          <p:nvPr/>
        </p:nvGrpSpPr>
        <p:grpSpPr>
          <a:xfrm>
            <a:off x="2936333" y="3256553"/>
            <a:ext cx="447601" cy="1135923"/>
            <a:chOff x="2936333" y="3256553"/>
            <a:chExt cx="447601" cy="1135923"/>
          </a:xfrm>
        </p:grpSpPr>
        <p:sp>
          <p:nvSpPr>
            <p:cNvPr id="9633" name="Google Shape;9633;p75"/>
            <p:cNvSpPr/>
            <p:nvPr/>
          </p:nvSpPr>
          <p:spPr>
            <a:xfrm>
              <a:off x="2936333" y="3256553"/>
              <a:ext cx="447601" cy="1135923"/>
            </a:xfrm>
            <a:custGeom>
              <a:avLst/>
              <a:gdLst/>
              <a:ahLst/>
              <a:cxnLst/>
              <a:rect l="l" t="t" r="r" b="b"/>
              <a:pathLst>
                <a:path w="17711" h="44947" extrusionOk="0">
                  <a:moveTo>
                    <a:pt x="8707" y="1"/>
                  </a:moveTo>
                  <a:cubicBezTo>
                    <a:pt x="7995" y="1"/>
                    <a:pt x="6256" y="235"/>
                    <a:pt x="6589" y="2603"/>
                  </a:cubicBezTo>
                  <a:cubicBezTo>
                    <a:pt x="6589" y="2603"/>
                    <a:pt x="6530" y="2587"/>
                    <a:pt x="6458" y="2587"/>
                  </a:cubicBezTo>
                  <a:cubicBezTo>
                    <a:pt x="6328" y="2587"/>
                    <a:pt x="6155" y="2641"/>
                    <a:pt x="6207" y="2946"/>
                  </a:cubicBezTo>
                  <a:cubicBezTo>
                    <a:pt x="6295" y="3415"/>
                    <a:pt x="6458" y="3965"/>
                    <a:pt x="7041" y="3965"/>
                  </a:cubicBezTo>
                  <a:cubicBezTo>
                    <a:pt x="7041" y="3965"/>
                    <a:pt x="7052" y="4690"/>
                    <a:pt x="7586" y="5022"/>
                  </a:cubicBezTo>
                  <a:cubicBezTo>
                    <a:pt x="7586" y="5022"/>
                    <a:pt x="7711" y="5720"/>
                    <a:pt x="7619" y="5851"/>
                  </a:cubicBezTo>
                  <a:cubicBezTo>
                    <a:pt x="7526" y="5982"/>
                    <a:pt x="5744" y="7224"/>
                    <a:pt x="5167" y="7278"/>
                  </a:cubicBezTo>
                  <a:cubicBezTo>
                    <a:pt x="4589" y="7338"/>
                    <a:pt x="2796" y="7758"/>
                    <a:pt x="2774" y="9725"/>
                  </a:cubicBezTo>
                  <a:cubicBezTo>
                    <a:pt x="2747" y="11687"/>
                    <a:pt x="2622" y="12259"/>
                    <a:pt x="2442" y="12542"/>
                  </a:cubicBezTo>
                  <a:cubicBezTo>
                    <a:pt x="2262" y="12825"/>
                    <a:pt x="2148" y="14640"/>
                    <a:pt x="2191" y="15485"/>
                  </a:cubicBezTo>
                  <a:cubicBezTo>
                    <a:pt x="2240" y="16324"/>
                    <a:pt x="1385" y="18422"/>
                    <a:pt x="1543" y="20874"/>
                  </a:cubicBezTo>
                  <a:cubicBezTo>
                    <a:pt x="1543" y="20874"/>
                    <a:pt x="666" y="21691"/>
                    <a:pt x="595" y="22334"/>
                  </a:cubicBezTo>
                  <a:cubicBezTo>
                    <a:pt x="519" y="22971"/>
                    <a:pt x="1" y="23838"/>
                    <a:pt x="61" y="23958"/>
                  </a:cubicBezTo>
                  <a:cubicBezTo>
                    <a:pt x="88" y="24009"/>
                    <a:pt x="166" y="24037"/>
                    <a:pt x="259" y="24037"/>
                  </a:cubicBezTo>
                  <a:cubicBezTo>
                    <a:pt x="374" y="24037"/>
                    <a:pt x="512" y="23994"/>
                    <a:pt x="606" y="23898"/>
                  </a:cubicBezTo>
                  <a:cubicBezTo>
                    <a:pt x="769" y="23718"/>
                    <a:pt x="1031" y="23386"/>
                    <a:pt x="1031" y="23386"/>
                  </a:cubicBezTo>
                  <a:lnTo>
                    <a:pt x="1031" y="23386"/>
                  </a:lnTo>
                  <a:cubicBezTo>
                    <a:pt x="1031" y="23386"/>
                    <a:pt x="475" y="25511"/>
                    <a:pt x="758" y="25603"/>
                  </a:cubicBezTo>
                  <a:cubicBezTo>
                    <a:pt x="770" y="25607"/>
                    <a:pt x="781" y="25609"/>
                    <a:pt x="793" y="25609"/>
                  </a:cubicBezTo>
                  <a:cubicBezTo>
                    <a:pt x="1101" y="25609"/>
                    <a:pt x="1318" y="24295"/>
                    <a:pt x="1423" y="24143"/>
                  </a:cubicBezTo>
                  <a:cubicBezTo>
                    <a:pt x="1440" y="24117"/>
                    <a:pt x="1455" y="24106"/>
                    <a:pt x="1467" y="24106"/>
                  </a:cubicBezTo>
                  <a:cubicBezTo>
                    <a:pt x="1526" y="24106"/>
                    <a:pt x="1520" y="24383"/>
                    <a:pt x="1489" y="24546"/>
                  </a:cubicBezTo>
                  <a:cubicBezTo>
                    <a:pt x="1452" y="24741"/>
                    <a:pt x="1374" y="25771"/>
                    <a:pt x="1595" y="25771"/>
                  </a:cubicBezTo>
                  <a:cubicBezTo>
                    <a:pt x="1603" y="25771"/>
                    <a:pt x="1611" y="25769"/>
                    <a:pt x="1619" y="25767"/>
                  </a:cubicBezTo>
                  <a:cubicBezTo>
                    <a:pt x="1851" y="25701"/>
                    <a:pt x="1929" y="24271"/>
                    <a:pt x="2034" y="24271"/>
                  </a:cubicBezTo>
                  <a:cubicBezTo>
                    <a:pt x="2043" y="24271"/>
                    <a:pt x="2052" y="24280"/>
                    <a:pt x="2061" y="24301"/>
                  </a:cubicBezTo>
                  <a:cubicBezTo>
                    <a:pt x="2175" y="24573"/>
                    <a:pt x="2001" y="25592"/>
                    <a:pt x="2164" y="25625"/>
                  </a:cubicBezTo>
                  <a:cubicBezTo>
                    <a:pt x="2178" y="25628"/>
                    <a:pt x="2191" y="25629"/>
                    <a:pt x="2203" y="25629"/>
                  </a:cubicBezTo>
                  <a:cubicBezTo>
                    <a:pt x="2335" y="25629"/>
                    <a:pt x="2346" y="25475"/>
                    <a:pt x="2366" y="25380"/>
                  </a:cubicBezTo>
                  <a:cubicBezTo>
                    <a:pt x="2386" y="25279"/>
                    <a:pt x="2340" y="24133"/>
                    <a:pt x="2439" y="24133"/>
                  </a:cubicBezTo>
                  <a:cubicBezTo>
                    <a:pt x="2446" y="24133"/>
                    <a:pt x="2455" y="24140"/>
                    <a:pt x="2464" y="24154"/>
                  </a:cubicBezTo>
                  <a:cubicBezTo>
                    <a:pt x="2595" y="24350"/>
                    <a:pt x="2518" y="25353"/>
                    <a:pt x="2627" y="25385"/>
                  </a:cubicBezTo>
                  <a:cubicBezTo>
                    <a:pt x="2627" y="25385"/>
                    <a:pt x="2667" y="25404"/>
                    <a:pt x="2714" y="25404"/>
                  </a:cubicBezTo>
                  <a:cubicBezTo>
                    <a:pt x="2791" y="25404"/>
                    <a:pt x="2890" y="25356"/>
                    <a:pt x="2883" y="25107"/>
                  </a:cubicBezTo>
                  <a:cubicBezTo>
                    <a:pt x="2873" y="24704"/>
                    <a:pt x="3020" y="22966"/>
                    <a:pt x="3025" y="22563"/>
                  </a:cubicBezTo>
                  <a:cubicBezTo>
                    <a:pt x="3036" y="22007"/>
                    <a:pt x="2720" y="21228"/>
                    <a:pt x="2807" y="21097"/>
                  </a:cubicBezTo>
                  <a:cubicBezTo>
                    <a:pt x="2889" y="20966"/>
                    <a:pt x="3505" y="18950"/>
                    <a:pt x="3777" y="18133"/>
                  </a:cubicBezTo>
                  <a:cubicBezTo>
                    <a:pt x="4050" y="17315"/>
                    <a:pt x="4050" y="15185"/>
                    <a:pt x="4213" y="14912"/>
                  </a:cubicBezTo>
                  <a:cubicBezTo>
                    <a:pt x="4346" y="14693"/>
                    <a:pt x="4639" y="13388"/>
                    <a:pt x="4845" y="13388"/>
                  </a:cubicBezTo>
                  <a:cubicBezTo>
                    <a:pt x="4900" y="13388"/>
                    <a:pt x="4949" y="13481"/>
                    <a:pt x="4987" y="13714"/>
                  </a:cubicBezTo>
                  <a:cubicBezTo>
                    <a:pt x="5161" y="14814"/>
                    <a:pt x="5434" y="17517"/>
                    <a:pt x="5352" y="18111"/>
                  </a:cubicBezTo>
                  <a:cubicBezTo>
                    <a:pt x="5270" y="18705"/>
                    <a:pt x="5030" y="19724"/>
                    <a:pt x="5090" y="20301"/>
                  </a:cubicBezTo>
                  <a:cubicBezTo>
                    <a:pt x="5150" y="20884"/>
                    <a:pt x="4529" y="22067"/>
                    <a:pt x="4420" y="23418"/>
                  </a:cubicBezTo>
                  <a:cubicBezTo>
                    <a:pt x="4311" y="24770"/>
                    <a:pt x="4545" y="28311"/>
                    <a:pt x="4747" y="29227"/>
                  </a:cubicBezTo>
                  <a:cubicBezTo>
                    <a:pt x="4949" y="30137"/>
                    <a:pt x="4311" y="32060"/>
                    <a:pt x="4240" y="32447"/>
                  </a:cubicBezTo>
                  <a:cubicBezTo>
                    <a:pt x="4169" y="32840"/>
                    <a:pt x="4180" y="33929"/>
                    <a:pt x="4099" y="35330"/>
                  </a:cubicBezTo>
                  <a:cubicBezTo>
                    <a:pt x="4011" y="36730"/>
                    <a:pt x="4453" y="39760"/>
                    <a:pt x="4284" y="40283"/>
                  </a:cubicBezTo>
                  <a:cubicBezTo>
                    <a:pt x="4120" y="40806"/>
                    <a:pt x="1254" y="44032"/>
                    <a:pt x="1608" y="44538"/>
                  </a:cubicBezTo>
                  <a:cubicBezTo>
                    <a:pt x="1798" y="44809"/>
                    <a:pt x="2153" y="44946"/>
                    <a:pt x="2517" y="44946"/>
                  </a:cubicBezTo>
                  <a:cubicBezTo>
                    <a:pt x="2835" y="44946"/>
                    <a:pt x="3159" y="44842"/>
                    <a:pt x="3385" y="44631"/>
                  </a:cubicBezTo>
                  <a:cubicBezTo>
                    <a:pt x="3870" y="44184"/>
                    <a:pt x="4594" y="43520"/>
                    <a:pt x="4960" y="43236"/>
                  </a:cubicBezTo>
                  <a:cubicBezTo>
                    <a:pt x="5330" y="42947"/>
                    <a:pt x="6180" y="42795"/>
                    <a:pt x="6049" y="41089"/>
                  </a:cubicBezTo>
                  <a:cubicBezTo>
                    <a:pt x="6049" y="41089"/>
                    <a:pt x="5826" y="38550"/>
                    <a:pt x="6611" y="36872"/>
                  </a:cubicBezTo>
                  <a:cubicBezTo>
                    <a:pt x="7390" y="35188"/>
                    <a:pt x="7036" y="32840"/>
                    <a:pt x="7117" y="32082"/>
                  </a:cubicBezTo>
                  <a:cubicBezTo>
                    <a:pt x="7199" y="31325"/>
                    <a:pt x="7275" y="30093"/>
                    <a:pt x="7738" y="29216"/>
                  </a:cubicBezTo>
                  <a:cubicBezTo>
                    <a:pt x="8120" y="28491"/>
                    <a:pt x="8578" y="25936"/>
                    <a:pt x="8850" y="25058"/>
                  </a:cubicBezTo>
                  <a:cubicBezTo>
                    <a:pt x="9123" y="25936"/>
                    <a:pt x="9580" y="28491"/>
                    <a:pt x="9962" y="29216"/>
                  </a:cubicBezTo>
                  <a:cubicBezTo>
                    <a:pt x="10425" y="30093"/>
                    <a:pt x="10501" y="31325"/>
                    <a:pt x="10583" y="32082"/>
                  </a:cubicBezTo>
                  <a:cubicBezTo>
                    <a:pt x="10665" y="32840"/>
                    <a:pt x="10310" y="35188"/>
                    <a:pt x="11090" y="36872"/>
                  </a:cubicBezTo>
                  <a:cubicBezTo>
                    <a:pt x="11874" y="38556"/>
                    <a:pt x="11651" y="41089"/>
                    <a:pt x="11651" y="41089"/>
                  </a:cubicBezTo>
                  <a:cubicBezTo>
                    <a:pt x="11520" y="42789"/>
                    <a:pt x="12370" y="42947"/>
                    <a:pt x="12741" y="43236"/>
                  </a:cubicBezTo>
                  <a:cubicBezTo>
                    <a:pt x="13106" y="43520"/>
                    <a:pt x="13830" y="44184"/>
                    <a:pt x="14315" y="44631"/>
                  </a:cubicBezTo>
                  <a:cubicBezTo>
                    <a:pt x="14541" y="44842"/>
                    <a:pt x="14866" y="44946"/>
                    <a:pt x="15183" y="44946"/>
                  </a:cubicBezTo>
                  <a:cubicBezTo>
                    <a:pt x="15547" y="44946"/>
                    <a:pt x="15903" y="44809"/>
                    <a:pt x="16092" y="44538"/>
                  </a:cubicBezTo>
                  <a:cubicBezTo>
                    <a:pt x="16446" y="44026"/>
                    <a:pt x="13580" y="40806"/>
                    <a:pt x="13416" y="40283"/>
                  </a:cubicBezTo>
                  <a:cubicBezTo>
                    <a:pt x="13247" y="39760"/>
                    <a:pt x="13689" y="36730"/>
                    <a:pt x="13602" y="35330"/>
                  </a:cubicBezTo>
                  <a:cubicBezTo>
                    <a:pt x="13520" y="33929"/>
                    <a:pt x="13536" y="32840"/>
                    <a:pt x="13460" y="32447"/>
                  </a:cubicBezTo>
                  <a:cubicBezTo>
                    <a:pt x="13389" y="32060"/>
                    <a:pt x="12752" y="30137"/>
                    <a:pt x="12953" y="29227"/>
                  </a:cubicBezTo>
                  <a:cubicBezTo>
                    <a:pt x="13155" y="28311"/>
                    <a:pt x="13389" y="24770"/>
                    <a:pt x="13280" y="23418"/>
                  </a:cubicBezTo>
                  <a:cubicBezTo>
                    <a:pt x="13171" y="22067"/>
                    <a:pt x="12550" y="20884"/>
                    <a:pt x="12610" y="20301"/>
                  </a:cubicBezTo>
                  <a:cubicBezTo>
                    <a:pt x="12664" y="19724"/>
                    <a:pt x="12430" y="18705"/>
                    <a:pt x="12348" y="18111"/>
                  </a:cubicBezTo>
                  <a:cubicBezTo>
                    <a:pt x="12267" y="17517"/>
                    <a:pt x="12539" y="14814"/>
                    <a:pt x="12713" y="13714"/>
                  </a:cubicBezTo>
                  <a:cubicBezTo>
                    <a:pt x="12751" y="13482"/>
                    <a:pt x="12800" y="13389"/>
                    <a:pt x="12855" y="13389"/>
                  </a:cubicBezTo>
                  <a:cubicBezTo>
                    <a:pt x="13061" y="13389"/>
                    <a:pt x="13354" y="14697"/>
                    <a:pt x="13487" y="14912"/>
                  </a:cubicBezTo>
                  <a:cubicBezTo>
                    <a:pt x="13651" y="15185"/>
                    <a:pt x="13651" y="17315"/>
                    <a:pt x="13923" y="18133"/>
                  </a:cubicBezTo>
                  <a:cubicBezTo>
                    <a:pt x="14196" y="18950"/>
                    <a:pt x="14811" y="20966"/>
                    <a:pt x="14893" y="21097"/>
                  </a:cubicBezTo>
                  <a:cubicBezTo>
                    <a:pt x="14980" y="21228"/>
                    <a:pt x="14522" y="21893"/>
                    <a:pt x="14779" y="23342"/>
                  </a:cubicBezTo>
                  <a:cubicBezTo>
                    <a:pt x="14860" y="23925"/>
                    <a:pt x="14898" y="24513"/>
                    <a:pt x="14893" y="25102"/>
                  </a:cubicBezTo>
                  <a:cubicBezTo>
                    <a:pt x="14886" y="25359"/>
                    <a:pt x="14961" y="25406"/>
                    <a:pt x="15016" y="25406"/>
                  </a:cubicBezTo>
                  <a:cubicBezTo>
                    <a:pt x="15048" y="25406"/>
                    <a:pt x="15073" y="25391"/>
                    <a:pt x="15073" y="25391"/>
                  </a:cubicBezTo>
                  <a:cubicBezTo>
                    <a:pt x="15182" y="25353"/>
                    <a:pt x="15138" y="24230"/>
                    <a:pt x="15274" y="24029"/>
                  </a:cubicBezTo>
                  <a:cubicBezTo>
                    <a:pt x="15283" y="24015"/>
                    <a:pt x="15292" y="24008"/>
                    <a:pt x="15299" y="24008"/>
                  </a:cubicBezTo>
                  <a:cubicBezTo>
                    <a:pt x="15398" y="24008"/>
                    <a:pt x="15314" y="25278"/>
                    <a:pt x="15334" y="25374"/>
                  </a:cubicBezTo>
                  <a:cubicBezTo>
                    <a:pt x="15359" y="25474"/>
                    <a:pt x="15371" y="25629"/>
                    <a:pt x="15502" y="25629"/>
                  </a:cubicBezTo>
                  <a:cubicBezTo>
                    <a:pt x="15514" y="25629"/>
                    <a:pt x="15527" y="25628"/>
                    <a:pt x="15541" y="25625"/>
                  </a:cubicBezTo>
                  <a:cubicBezTo>
                    <a:pt x="15710" y="25587"/>
                    <a:pt x="15547" y="24383"/>
                    <a:pt x="15667" y="24110"/>
                  </a:cubicBezTo>
                  <a:cubicBezTo>
                    <a:pt x="15675" y="24092"/>
                    <a:pt x="15683" y="24083"/>
                    <a:pt x="15690" y="24083"/>
                  </a:cubicBezTo>
                  <a:cubicBezTo>
                    <a:pt x="15794" y="24083"/>
                    <a:pt x="15853" y="25701"/>
                    <a:pt x="16086" y="25767"/>
                  </a:cubicBezTo>
                  <a:cubicBezTo>
                    <a:pt x="16094" y="25769"/>
                    <a:pt x="16101" y="25770"/>
                    <a:pt x="16108" y="25770"/>
                  </a:cubicBezTo>
                  <a:cubicBezTo>
                    <a:pt x="16326" y="25770"/>
                    <a:pt x="16249" y="24741"/>
                    <a:pt x="16217" y="24546"/>
                  </a:cubicBezTo>
                  <a:cubicBezTo>
                    <a:pt x="16184" y="24377"/>
                    <a:pt x="16220" y="23997"/>
                    <a:pt x="16301" y="23997"/>
                  </a:cubicBezTo>
                  <a:cubicBezTo>
                    <a:pt x="16313" y="23997"/>
                    <a:pt x="16327" y="24007"/>
                    <a:pt x="16342" y="24029"/>
                  </a:cubicBezTo>
                  <a:cubicBezTo>
                    <a:pt x="16449" y="24178"/>
                    <a:pt x="16748" y="25600"/>
                    <a:pt x="16939" y="25600"/>
                  </a:cubicBezTo>
                  <a:cubicBezTo>
                    <a:pt x="16944" y="25600"/>
                    <a:pt x="16948" y="25599"/>
                    <a:pt x="16953" y="25598"/>
                  </a:cubicBezTo>
                  <a:cubicBezTo>
                    <a:pt x="17241" y="25494"/>
                    <a:pt x="16680" y="23386"/>
                    <a:pt x="16680" y="23386"/>
                  </a:cubicBezTo>
                  <a:lnTo>
                    <a:pt x="16680" y="23386"/>
                  </a:lnTo>
                  <a:cubicBezTo>
                    <a:pt x="16680" y="23386"/>
                    <a:pt x="16936" y="23718"/>
                    <a:pt x="17105" y="23892"/>
                  </a:cubicBezTo>
                  <a:cubicBezTo>
                    <a:pt x="17195" y="23991"/>
                    <a:pt x="17333" y="24036"/>
                    <a:pt x="17449" y="24036"/>
                  </a:cubicBezTo>
                  <a:cubicBezTo>
                    <a:pt x="17543" y="24036"/>
                    <a:pt x="17623" y="24006"/>
                    <a:pt x="17650" y="23952"/>
                  </a:cubicBezTo>
                  <a:cubicBezTo>
                    <a:pt x="17710" y="23832"/>
                    <a:pt x="17182" y="22971"/>
                    <a:pt x="17111" y="22334"/>
                  </a:cubicBezTo>
                  <a:cubicBezTo>
                    <a:pt x="17045" y="21691"/>
                    <a:pt x="16163" y="20874"/>
                    <a:pt x="16163" y="20874"/>
                  </a:cubicBezTo>
                  <a:cubicBezTo>
                    <a:pt x="16321" y="18422"/>
                    <a:pt x="15465" y="16324"/>
                    <a:pt x="15514" y="15485"/>
                  </a:cubicBezTo>
                  <a:cubicBezTo>
                    <a:pt x="15558" y="14640"/>
                    <a:pt x="15443" y="12825"/>
                    <a:pt x="15264" y="12542"/>
                  </a:cubicBezTo>
                  <a:cubicBezTo>
                    <a:pt x="15084" y="12259"/>
                    <a:pt x="14958" y="11692"/>
                    <a:pt x="14931" y="9725"/>
                  </a:cubicBezTo>
                  <a:cubicBezTo>
                    <a:pt x="14909" y="7758"/>
                    <a:pt x="13117" y="7338"/>
                    <a:pt x="12539" y="7278"/>
                  </a:cubicBezTo>
                  <a:cubicBezTo>
                    <a:pt x="11956" y="7224"/>
                    <a:pt x="10180" y="5976"/>
                    <a:pt x="10087" y="5851"/>
                  </a:cubicBezTo>
                  <a:cubicBezTo>
                    <a:pt x="9994" y="5725"/>
                    <a:pt x="10120" y="5022"/>
                    <a:pt x="10120" y="5022"/>
                  </a:cubicBezTo>
                  <a:cubicBezTo>
                    <a:pt x="10654" y="4690"/>
                    <a:pt x="10665" y="3965"/>
                    <a:pt x="10665" y="3965"/>
                  </a:cubicBezTo>
                  <a:cubicBezTo>
                    <a:pt x="11248" y="3965"/>
                    <a:pt x="11417" y="3420"/>
                    <a:pt x="11498" y="2946"/>
                  </a:cubicBezTo>
                  <a:cubicBezTo>
                    <a:pt x="11547" y="2641"/>
                    <a:pt x="11378" y="2585"/>
                    <a:pt x="11250" y="2585"/>
                  </a:cubicBezTo>
                  <a:cubicBezTo>
                    <a:pt x="11177" y="2585"/>
                    <a:pt x="11117" y="2603"/>
                    <a:pt x="11117" y="2603"/>
                  </a:cubicBezTo>
                  <a:cubicBezTo>
                    <a:pt x="11450" y="235"/>
                    <a:pt x="9711" y="1"/>
                    <a:pt x="9003" y="1"/>
                  </a:cubicBezTo>
                  <a:cubicBezTo>
                    <a:pt x="8947" y="1"/>
                    <a:pt x="8897" y="2"/>
                    <a:pt x="8856" y="4"/>
                  </a:cubicBezTo>
                  <a:cubicBezTo>
                    <a:pt x="8814" y="2"/>
                    <a:pt x="8764" y="1"/>
                    <a:pt x="870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34" name="Google Shape;9634;p75"/>
            <p:cNvGrpSpPr/>
            <p:nvPr/>
          </p:nvGrpSpPr>
          <p:grpSpPr>
            <a:xfrm>
              <a:off x="2939796" y="3259611"/>
              <a:ext cx="443027" cy="1124980"/>
              <a:chOff x="2939796" y="3259611"/>
              <a:chExt cx="443027" cy="1124980"/>
            </a:xfrm>
          </p:grpSpPr>
          <p:sp>
            <p:nvSpPr>
              <p:cNvPr id="9635" name="Google Shape;9635;p75"/>
              <p:cNvSpPr/>
              <p:nvPr/>
            </p:nvSpPr>
            <p:spPr>
              <a:xfrm>
                <a:off x="3348503" y="3813938"/>
                <a:ext cx="20698" cy="20799"/>
              </a:xfrm>
              <a:custGeom>
                <a:avLst/>
                <a:gdLst/>
                <a:ahLst/>
                <a:cxnLst/>
                <a:rect l="l" t="t" r="r" b="b"/>
                <a:pathLst>
                  <a:path w="819" h="823" extrusionOk="0">
                    <a:moveTo>
                      <a:pt x="164" y="1"/>
                    </a:moveTo>
                    <a:lnTo>
                      <a:pt x="1" y="115"/>
                    </a:lnTo>
                    <a:cubicBezTo>
                      <a:pt x="1" y="115"/>
                      <a:pt x="519" y="823"/>
                      <a:pt x="674" y="823"/>
                    </a:cubicBezTo>
                    <a:cubicBezTo>
                      <a:pt x="681" y="823"/>
                      <a:pt x="687" y="821"/>
                      <a:pt x="693" y="818"/>
                    </a:cubicBezTo>
                    <a:cubicBezTo>
                      <a:pt x="818" y="748"/>
                      <a:pt x="164" y="1"/>
                      <a:pt x="16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6" name="Google Shape;9636;p75"/>
              <p:cNvSpPr/>
              <p:nvPr/>
            </p:nvSpPr>
            <p:spPr>
              <a:xfrm>
                <a:off x="3361240" y="3830643"/>
                <a:ext cx="21583" cy="2865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134" extrusionOk="0">
                    <a:moveTo>
                      <a:pt x="145" y="1"/>
                    </a:moveTo>
                    <a:cubicBezTo>
                      <a:pt x="113" y="1"/>
                      <a:pt x="84" y="13"/>
                      <a:pt x="63" y="37"/>
                    </a:cubicBezTo>
                    <a:cubicBezTo>
                      <a:pt x="1" y="90"/>
                      <a:pt x="342" y="1134"/>
                      <a:pt x="582" y="1134"/>
                    </a:cubicBezTo>
                    <a:cubicBezTo>
                      <a:pt x="593" y="1134"/>
                      <a:pt x="603" y="1132"/>
                      <a:pt x="614" y="1127"/>
                    </a:cubicBezTo>
                    <a:cubicBezTo>
                      <a:pt x="854" y="1024"/>
                      <a:pt x="178" y="5"/>
                      <a:pt x="178" y="5"/>
                    </a:cubicBezTo>
                    <a:cubicBezTo>
                      <a:pt x="167" y="2"/>
                      <a:pt x="156" y="1"/>
                      <a:pt x="14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7" name="Google Shape;9637;p75"/>
              <p:cNvSpPr/>
              <p:nvPr/>
            </p:nvSpPr>
            <p:spPr>
              <a:xfrm>
                <a:off x="3341805" y="3812472"/>
                <a:ext cx="16655" cy="30352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01" extrusionOk="0">
                    <a:moveTo>
                      <a:pt x="140" y="1"/>
                    </a:moveTo>
                    <a:cubicBezTo>
                      <a:pt x="115" y="1"/>
                      <a:pt x="90" y="9"/>
                      <a:pt x="70" y="26"/>
                    </a:cubicBezTo>
                    <a:cubicBezTo>
                      <a:pt x="0" y="64"/>
                      <a:pt x="139" y="1200"/>
                      <a:pt x="383" y="1200"/>
                    </a:cubicBezTo>
                    <a:cubicBezTo>
                      <a:pt x="389" y="1200"/>
                      <a:pt x="396" y="1199"/>
                      <a:pt x="402" y="1198"/>
                    </a:cubicBezTo>
                    <a:cubicBezTo>
                      <a:pt x="658" y="1143"/>
                      <a:pt x="184" y="10"/>
                      <a:pt x="184" y="10"/>
                    </a:cubicBezTo>
                    <a:cubicBezTo>
                      <a:pt x="170" y="4"/>
                      <a:pt x="155" y="1"/>
                      <a:pt x="140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8" name="Google Shape;9638;p75"/>
              <p:cNvSpPr/>
              <p:nvPr/>
            </p:nvSpPr>
            <p:spPr>
              <a:xfrm>
                <a:off x="3347997" y="3841839"/>
                <a:ext cx="16655" cy="30302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99" extrusionOk="0">
                    <a:moveTo>
                      <a:pt x="135" y="1"/>
                    </a:moveTo>
                    <a:cubicBezTo>
                      <a:pt x="112" y="1"/>
                      <a:pt x="89" y="9"/>
                      <a:pt x="70" y="25"/>
                    </a:cubicBezTo>
                    <a:cubicBezTo>
                      <a:pt x="1" y="67"/>
                      <a:pt x="144" y="1199"/>
                      <a:pt x="384" y="1199"/>
                    </a:cubicBezTo>
                    <a:cubicBezTo>
                      <a:pt x="390" y="1199"/>
                      <a:pt x="396" y="1198"/>
                      <a:pt x="402" y="1196"/>
                    </a:cubicBezTo>
                    <a:cubicBezTo>
                      <a:pt x="658" y="1142"/>
                      <a:pt x="184" y="14"/>
                      <a:pt x="184" y="14"/>
                    </a:cubicBezTo>
                    <a:cubicBezTo>
                      <a:pt x="168" y="5"/>
                      <a:pt x="151" y="1"/>
                      <a:pt x="13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9" name="Google Shape;9639;p75"/>
              <p:cNvSpPr/>
              <p:nvPr/>
            </p:nvSpPr>
            <p:spPr>
              <a:xfrm>
                <a:off x="3354619" y="3870043"/>
                <a:ext cx="16629" cy="30327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200" extrusionOk="0">
                    <a:moveTo>
                      <a:pt x="139" y="0"/>
                    </a:moveTo>
                    <a:cubicBezTo>
                      <a:pt x="114" y="0"/>
                      <a:pt x="90" y="9"/>
                      <a:pt x="69" y="26"/>
                    </a:cubicBezTo>
                    <a:cubicBezTo>
                      <a:pt x="0" y="63"/>
                      <a:pt x="144" y="1200"/>
                      <a:pt x="383" y="1200"/>
                    </a:cubicBezTo>
                    <a:cubicBezTo>
                      <a:pt x="389" y="1200"/>
                      <a:pt x="396" y="1199"/>
                      <a:pt x="402" y="1198"/>
                    </a:cubicBezTo>
                    <a:cubicBezTo>
                      <a:pt x="658" y="1138"/>
                      <a:pt x="184" y="10"/>
                      <a:pt x="184" y="10"/>
                    </a:cubicBezTo>
                    <a:cubicBezTo>
                      <a:pt x="169" y="3"/>
                      <a:pt x="154" y="0"/>
                      <a:pt x="13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0" name="Google Shape;9640;p75"/>
              <p:cNvSpPr/>
              <p:nvPr/>
            </p:nvSpPr>
            <p:spPr>
              <a:xfrm>
                <a:off x="3331722" y="3818411"/>
                <a:ext cx="14330" cy="2946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166" extrusionOk="0">
                    <a:moveTo>
                      <a:pt x="175" y="1"/>
                    </a:moveTo>
                    <a:cubicBezTo>
                      <a:pt x="150" y="1"/>
                      <a:pt x="125" y="8"/>
                      <a:pt x="103" y="20"/>
                    </a:cubicBezTo>
                    <a:cubicBezTo>
                      <a:pt x="23" y="52"/>
                      <a:pt x="1" y="1165"/>
                      <a:pt x="270" y="1165"/>
                    </a:cubicBezTo>
                    <a:cubicBezTo>
                      <a:pt x="274" y="1165"/>
                      <a:pt x="279" y="1165"/>
                      <a:pt x="283" y="1164"/>
                    </a:cubicBezTo>
                    <a:cubicBezTo>
                      <a:pt x="567" y="1126"/>
                      <a:pt x="234" y="15"/>
                      <a:pt x="234" y="15"/>
                    </a:cubicBezTo>
                    <a:cubicBezTo>
                      <a:pt x="215" y="5"/>
                      <a:pt x="195" y="1"/>
                      <a:pt x="17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1" name="Google Shape;9641;p75"/>
              <p:cNvSpPr/>
              <p:nvPr/>
            </p:nvSpPr>
            <p:spPr>
              <a:xfrm>
                <a:off x="3333920" y="3846919"/>
                <a:ext cx="14481" cy="2946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166" extrusionOk="0">
                    <a:moveTo>
                      <a:pt x="178" y="1"/>
                    </a:moveTo>
                    <a:cubicBezTo>
                      <a:pt x="154" y="1"/>
                      <a:pt x="131" y="8"/>
                      <a:pt x="109" y="20"/>
                    </a:cubicBezTo>
                    <a:cubicBezTo>
                      <a:pt x="23" y="52"/>
                      <a:pt x="1" y="1165"/>
                      <a:pt x="270" y="1165"/>
                    </a:cubicBezTo>
                    <a:cubicBezTo>
                      <a:pt x="274" y="1165"/>
                      <a:pt x="279" y="1165"/>
                      <a:pt x="283" y="1164"/>
                    </a:cubicBezTo>
                    <a:cubicBezTo>
                      <a:pt x="572" y="1126"/>
                      <a:pt x="234" y="15"/>
                      <a:pt x="234" y="15"/>
                    </a:cubicBezTo>
                    <a:cubicBezTo>
                      <a:pt x="215" y="5"/>
                      <a:pt x="196" y="1"/>
                      <a:pt x="17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2" name="Google Shape;9642;p75"/>
              <p:cNvSpPr/>
              <p:nvPr/>
            </p:nvSpPr>
            <p:spPr>
              <a:xfrm>
                <a:off x="3336675" y="3874289"/>
                <a:ext cx="14481" cy="29493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167" extrusionOk="0">
                    <a:moveTo>
                      <a:pt x="173" y="0"/>
                    </a:moveTo>
                    <a:cubicBezTo>
                      <a:pt x="150" y="0"/>
                      <a:pt x="127" y="7"/>
                      <a:pt x="104" y="21"/>
                    </a:cubicBezTo>
                    <a:cubicBezTo>
                      <a:pt x="23" y="54"/>
                      <a:pt x="1" y="1167"/>
                      <a:pt x="270" y="1167"/>
                    </a:cubicBezTo>
                    <a:cubicBezTo>
                      <a:pt x="274" y="1167"/>
                      <a:pt x="279" y="1166"/>
                      <a:pt x="283" y="1166"/>
                    </a:cubicBezTo>
                    <a:cubicBezTo>
                      <a:pt x="572" y="1128"/>
                      <a:pt x="234" y="16"/>
                      <a:pt x="234" y="16"/>
                    </a:cubicBezTo>
                    <a:cubicBezTo>
                      <a:pt x="214" y="6"/>
                      <a:pt x="193" y="0"/>
                      <a:pt x="17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3" name="Google Shape;9643;p75"/>
              <p:cNvSpPr/>
              <p:nvPr/>
            </p:nvSpPr>
            <p:spPr>
              <a:xfrm>
                <a:off x="2953418" y="3814368"/>
                <a:ext cx="20673" cy="20926"/>
              </a:xfrm>
              <a:custGeom>
                <a:avLst/>
                <a:gdLst/>
                <a:ahLst/>
                <a:cxnLst/>
                <a:rect l="l" t="t" r="r" b="b"/>
                <a:pathLst>
                  <a:path w="818" h="828" extrusionOk="0">
                    <a:moveTo>
                      <a:pt x="654" y="0"/>
                    </a:moveTo>
                    <a:cubicBezTo>
                      <a:pt x="654" y="0"/>
                      <a:pt x="1" y="752"/>
                      <a:pt x="126" y="823"/>
                    </a:cubicBezTo>
                    <a:cubicBezTo>
                      <a:pt x="131" y="826"/>
                      <a:pt x="138" y="828"/>
                      <a:pt x="145" y="828"/>
                    </a:cubicBezTo>
                    <a:cubicBezTo>
                      <a:pt x="300" y="828"/>
                      <a:pt x="818" y="120"/>
                      <a:pt x="818" y="120"/>
                    </a:cubicBezTo>
                    <a:lnTo>
                      <a:pt x="654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4" name="Google Shape;9644;p75"/>
              <p:cNvSpPr/>
              <p:nvPr/>
            </p:nvSpPr>
            <p:spPr>
              <a:xfrm>
                <a:off x="2939796" y="3831123"/>
                <a:ext cx="21431" cy="2873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137" extrusionOk="0">
                    <a:moveTo>
                      <a:pt x="695" y="1"/>
                    </a:moveTo>
                    <a:cubicBezTo>
                      <a:pt x="688" y="1"/>
                      <a:pt x="682" y="1"/>
                      <a:pt x="676" y="2"/>
                    </a:cubicBezTo>
                    <a:cubicBezTo>
                      <a:pt x="676" y="2"/>
                      <a:pt x="0" y="1027"/>
                      <a:pt x="240" y="1130"/>
                    </a:cubicBezTo>
                    <a:cubicBezTo>
                      <a:pt x="250" y="1135"/>
                      <a:pt x="261" y="1137"/>
                      <a:pt x="272" y="1137"/>
                    </a:cubicBezTo>
                    <a:cubicBezTo>
                      <a:pt x="511" y="1137"/>
                      <a:pt x="847" y="87"/>
                      <a:pt x="785" y="40"/>
                    </a:cubicBezTo>
                    <a:cubicBezTo>
                      <a:pt x="762" y="13"/>
                      <a:pt x="728" y="1"/>
                      <a:pt x="69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5" name="Google Shape;9645;p75"/>
              <p:cNvSpPr/>
              <p:nvPr/>
            </p:nvSpPr>
            <p:spPr>
              <a:xfrm>
                <a:off x="2964310" y="3812927"/>
                <a:ext cx="16503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204" extrusionOk="0">
                    <a:moveTo>
                      <a:pt x="518" y="0"/>
                    </a:moveTo>
                    <a:cubicBezTo>
                      <a:pt x="501" y="0"/>
                      <a:pt x="485" y="5"/>
                      <a:pt x="469" y="14"/>
                    </a:cubicBezTo>
                    <a:cubicBezTo>
                      <a:pt x="469" y="14"/>
                      <a:pt x="0" y="1142"/>
                      <a:pt x="251" y="1202"/>
                    </a:cubicBezTo>
                    <a:cubicBezTo>
                      <a:pt x="256" y="1203"/>
                      <a:pt x="262" y="1203"/>
                      <a:pt x="268" y="1203"/>
                    </a:cubicBezTo>
                    <a:cubicBezTo>
                      <a:pt x="513" y="1203"/>
                      <a:pt x="652" y="62"/>
                      <a:pt x="583" y="25"/>
                    </a:cubicBezTo>
                    <a:cubicBezTo>
                      <a:pt x="564" y="9"/>
                      <a:pt x="541" y="0"/>
                      <a:pt x="51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6" name="Google Shape;9646;p75"/>
              <p:cNvSpPr/>
              <p:nvPr/>
            </p:nvSpPr>
            <p:spPr>
              <a:xfrm>
                <a:off x="2958093" y="3842344"/>
                <a:ext cx="16528" cy="30352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201" extrusionOk="0">
                    <a:moveTo>
                      <a:pt x="516" y="1"/>
                    </a:moveTo>
                    <a:cubicBezTo>
                      <a:pt x="500" y="1"/>
                      <a:pt x="485" y="4"/>
                      <a:pt x="469" y="10"/>
                    </a:cubicBezTo>
                    <a:cubicBezTo>
                      <a:pt x="469" y="10"/>
                      <a:pt x="1" y="1138"/>
                      <a:pt x="252" y="1198"/>
                    </a:cubicBezTo>
                    <a:cubicBezTo>
                      <a:pt x="257" y="1199"/>
                      <a:pt x="263" y="1200"/>
                      <a:pt x="269" y="1200"/>
                    </a:cubicBezTo>
                    <a:cubicBezTo>
                      <a:pt x="514" y="1200"/>
                      <a:pt x="653" y="64"/>
                      <a:pt x="584" y="21"/>
                    </a:cubicBezTo>
                    <a:cubicBezTo>
                      <a:pt x="564" y="8"/>
                      <a:pt x="540" y="1"/>
                      <a:pt x="516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7" name="Google Shape;9647;p75"/>
              <p:cNvSpPr/>
              <p:nvPr/>
            </p:nvSpPr>
            <p:spPr>
              <a:xfrm>
                <a:off x="2951497" y="3870473"/>
                <a:ext cx="16655" cy="3045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05" extrusionOk="0">
                    <a:moveTo>
                      <a:pt x="521" y="1"/>
                    </a:moveTo>
                    <a:cubicBezTo>
                      <a:pt x="505" y="1"/>
                      <a:pt x="488" y="5"/>
                      <a:pt x="474" y="14"/>
                    </a:cubicBezTo>
                    <a:cubicBezTo>
                      <a:pt x="474" y="14"/>
                      <a:pt x="0" y="1142"/>
                      <a:pt x="256" y="1202"/>
                    </a:cubicBezTo>
                    <a:cubicBezTo>
                      <a:pt x="262" y="1204"/>
                      <a:pt x="268" y="1204"/>
                      <a:pt x="273" y="1204"/>
                    </a:cubicBezTo>
                    <a:cubicBezTo>
                      <a:pt x="519" y="1204"/>
                      <a:pt x="658" y="63"/>
                      <a:pt x="589" y="25"/>
                    </a:cubicBezTo>
                    <a:cubicBezTo>
                      <a:pt x="570" y="9"/>
                      <a:pt x="545" y="1"/>
                      <a:pt x="52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8" name="Google Shape;9648;p75"/>
              <p:cNvSpPr/>
              <p:nvPr/>
            </p:nvSpPr>
            <p:spPr>
              <a:xfrm>
                <a:off x="2976567" y="3818841"/>
                <a:ext cx="14304" cy="29442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165" extrusionOk="0">
                    <a:moveTo>
                      <a:pt x="387" y="0"/>
                    </a:moveTo>
                    <a:cubicBezTo>
                      <a:pt x="368" y="0"/>
                      <a:pt x="349" y="5"/>
                      <a:pt x="332" y="14"/>
                    </a:cubicBezTo>
                    <a:cubicBezTo>
                      <a:pt x="332" y="14"/>
                      <a:pt x="0" y="1126"/>
                      <a:pt x="283" y="1164"/>
                    </a:cubicBezTo>
                    <a:cubicBezTo>
                      <a:pt x="288" y="1164"/>
                      <a:pt x="293" y="1165"/>
                      <a:pt x="297" y="1165"/>
                    </a:cubicBezTo>
                    <a:cubicBezTo>
                      <a:pt x="566" y="1165"/>
                      <a:pt x="538" y="52"/>
                      <a:pt x="458" y="20"/>
                    </a:cubicBezTo>
                    <a:cubicBezTo>
                      <a:pt x="436" y="7"/>
                      <a:pt x="411" y="0"/>
                      <a:pt x="38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9" name="Google Shape;9649;p75"/>
              <p:cNvSpPr/>
              <p:nvPr/>
            </p:nvSpPr>
            <p:spPr>
              <a:xfrm>
                <a:off x="2974343" y="3847273"/>
                <a:ext cx="14481" cy="2951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168" extrusionOk="0">
                    <a:moveTo>
                      <a:pt x="399" y="1"/>
                    </a:moveTo>
                    <a:cubicBezTo>
                      <a:pt x="377" y="1"/>
                      <a:pt x="355" y="6"/>
                      <a:pt x="333" y="17"/>
                    </a:cubicBezTo>
                    <a:cubicBezTo>
                      <a:pt x="333" y="17"/>
                      <a:pt x="1" y="1129"/>
                      <a:pt x="284" y="1167"/>
                    </a:cubicBezTo>
                    <a:cubicBezTo>
                      <a:pt x="289" y="1167"/>
                      <a:pt x="294" y="1168"/>
                      <a:pt x="298" y="1168"/>
                    </a:cubicBezTo>
                    <a:cubicBezTo>
                      <a:pt x="572" y="1168"/>
                      <a:pt x="544" y="55"/>
                      <a:pt x="464" y="17"/>
                    </a:cubicBezTo>
                    <a:cubicBezTo>
                      <a:pt x="442" y="6"/>
                      <a:pt x="420" y="1"/>
                      <a:pt x="39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0" name="Google Shape;9650;p75"/>
              <p:cNvSpPr/>
              <p:nvPr/>
            </p:nvSpPr>
            <p:spPr>
              <a:xfrm>
                <a:off x="2971589" y="3874820"/>
                <a:ext cx="14481" cy="2951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168" extrusionOk="0">
                    <a:moveTo>
                      <a:pt x="401" y="0"/>
                    </a:moveTo>
                    <a:cubicBezTo>
                      <a:pt x="380" y="0"/>
                      <a:pt x="358" y="6"/>
                      <a:pt x="339" y="17"/>
                    </a:cubicBezTo>
                    <a:cubicBezTo>
                      <a:pt x="339" y="17"/>
                      <a:pt x="1" y="1128"/>
                      <a:pt x="290" y="1167"/>
                    </a:cubicBezTo>
                    <a:cubicBezTo>
                      <a:pt x="294" y="1167"/>
                      <a:pt x="299" y="1167"/>
                      <a:pt x="303" y="1167"/>
                    </a:cubicBezTo>
                    <a:cubicBezTo>
                      <a:pt x="572" y="1167"/>
                      <a:pt x="544" y="54"/>
                      <a:pt x="464" y="17"/>
                    </a:cubicBezTo>
                    <a:cubicBezTo>
                      <a:pt x="445" y="6"/>
                      <a:pt x="423" y="0"/>
                      <a:pt x="40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1" name="Google Shape;9651;p75"/>
              <p:cNvSpPr/>
              <p:nvPr/>
            </p:nvSpPr>
            <p:spPr>
              <a:xfrm>
                <a:off x="2989355" y="3824805"/>
                <a:ext cx="11853" cy="2691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065" extrusionOk="0">
                    <a:moveTo>
                      <a:pt x="278" y="1"/>
                    </a:moveTo>
                    <a:cubicBezTo>
                      <a:pt x="258" y="1"/>
                      <a:pt x="239" y="6"/>
                      <a:pt x="224" y="18"/>
                    </a:cubicBezTo>
                    <a:cubicBezTo>
                      <a:pt x="224" y="18"/>
                      <a:pt x="1" y="1048"/>
                      <a:pt x="235" y="1064"/>
                    </a:cubicBezTo>
                    <a:cubicBezTo>
                      <a:pt x="237" y="1064"/>
                      <a:pt x="239" y="1064"/>
                      <a:pt x="241" y="1064"/>
                    </a:cubicBezTo>
                    <a:cubicBezTo>
                      <a:pt x="468" y="1064"/>
                      <a:pt x="398" y="45"/>
                      <a:pt x="328" y="12"/>
                    </a:cubicBezTo>
                    <a:cubicBezTo>
                      <a:pt x="313" y="5"/>
                      <a:pt x="295" y="1"/>
                      <a:pt x="27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2" name="Google Shape;9652;p75"/>
              <p:cNvSpPr/>
              <p:nvPr/>
            </p:nvSpPr>
            <p:spPr>
              <a:xfrm>
                <a:off x="2988824" y="3850735"/>
                <a:ext cx="11828" cy="2686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63" extrusionOk="0">
                    <a:moveTo>
                      <a:pt x="284" y="1"/>
                    </a:moveTo>
                    <a:cubicBezTo>
                      <a:pt x="263" y="1"/>
                      <a:pt x="242" y="7"/>
                      <a:pt x="223" y="16"/>
                    </a:cubicBezTo>
                    <a:cubicBezTo>
                      <a:pt x="223" y="16"/>
                      <a:pt x="0" y="1046"/>
                      <a:pt x="234" y="1062"/>
                    </a:cubicBezTo>
                    <a:cubicBezTo>
                      <a:pt x="236" y="1063"/>
                      <a:pt x="238" y="1063"/>
                      <a:pt x="240" y="1063"/>
                    </a:cubicBezTo>
                    <a:cubicBezTo>
                      <a:pt x="468" y="1063"/>
                      <a:pt x="397" y="38"/>
                      <a:pt x="327" y="11"/>
                    </a:cubicBezTo>
                    <a:cubicBezTo>
                      <a:pt x="313" y="4"/>
                      <a:pt x="299" y="1"/>
                      <a:pt x="28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3" name="Google Shape;9653;p75"/>
              <p:cNvSpPr/>
              <p:nvPr/>
            </p:nvSpPr>
            <p:spPr>
              <a:xfrm>
                <a:off x="2987839" y="3875755"/>
                <a:ext cx="11853" cy="2691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065" extrusionOk="0">
                    <a:moveTo>
                      <a:pt x="278" y="1"/>
                    </a:moveTo>
                    <a:cubicBezTo>
                      <a:pt x="258" y="1"/>
                      <a:pt x="239" y="6"/>
                      <a:pt x="224" y="18"/>
                    </a:cubicBezTo>
                    <a:cubicBezTo>
                      <a:pt x="224" y="18"/>
                      <a:pt x="1" y="1048"/>
                      <a:pt x="235" y="1064"/>
                    </a:cubicBezTo>
                    <a:cubicBezTo>
                      <a:pt x="237" y="1064"/>
                      <a:pt x="239" y="1064"/>
                      <a:pt x="241" y="1064"/>
                    </a:cubicBezTo>
                    <a:cubicBezTo>
                      <a:pt x="468" y="1064"/>
                      <a:pt x="398" y="40"/>
                      <a:pt x="328" y="12"/>
                    </a:cubicBezTo>
                    <a:cubicBezTo>
                      <a:pt x="313" y="5"/>
                      <a:pt x="295" y="1"/>
                      <a:pt x="27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4" name="Google Shape;9654;p75"/>
              <p:cNvSpPr/>
              <p:nvPr/>
            </p:nvSpPr>
            <p:spPr>
              <a:xfrm>
                <a:off x="2960721" y="3801226"/>
                <a:ext cx="45870" cy="28583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131" extrusionOk="0">
                    <a:moveTo>
                      <a:pt x="902" y="0"/>
                    </a:moveTo>
                    <a:cubicBezTo>
                      <a:pt x="718" y="0"/>
                      <a:pt x="543" y="87"/>
                      <a:pt x="404" y="226"/>
                    </a:cubicBezTo>
                    <a:cubicBezTo>
                      <a:pt x="404" y="226"/>
                      <a:pt x="0" y="362"/>
                      <a:pt x="137" y="673"/>
                    </a:cubicBezTo>
                    <a:cubicBezTo>
                      <a:pt x="273" y="989"/>
                      <a:pt x="899" y="869"/>
                      <a:pt x="1101" y="1076"/>
                    </a:cubicBezTo>
                    <a:cubicBezTo>
                      <a:pt x="1138" y="1114"/>
                      <a:pt x="1186" y="1131"/>
                      <a:pt x="1240" y="1131"/>
                    </a:cubicBezTo>
                    <a:cubicBezTo>
                      <a:pt x="1481" y="1131"/>
                      <a:pt x="1814" y="779"/>
                      <a:pt x="1515" y="373"/>
                    </a:cubicBezTo>
                    <a:cubicBezTo>
                      <a:pt x="1325" y="109"/>
                      <a:pt x="1108" y="0"/>
                      <a:pt x="90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5" name="Google Shape;9655;p75"/>
              <p:cNvSpPr/>
              <p:nvPr/>
            </p:nvSpPr>
            <p:spPr>
              <a:xfrm>
                <a:off x="3231744" y="4292043"/>
                <a:ext cx="109354" cy="92270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3651" extrusionOk="0">
                    <a:moveTo>
                      <a:pt x="1399" y="1"/>
                    </a:moveTo>
                    <a:cubicBezTo>
                      <a:pt x="992" y="1"/>
                      <a:pt x="498" y="145"/>
                      <a:pt x="251" y="765"/>
                    </a:cubicBezTo>
                    <a:cubicBezTo>
                      <a:pt x="251" y="765"/>
                      <a:pt x="0" y="1108"/>
                      <a:pt x="300" y="1304"/>
                    </a:cubicBezTo>
                    <a:cubicBezTo>
                      <a:pt x="594" y="1495"/>
                      <a:pt x="850" y="1457"/>
                      <a:pt x="975" y="1805"/>
                    </a:cubicBezTo>
                    <a:cubicBezTo>
                      <a:pt x="1095" y="2149"/>
                      <a:pt x="1629" y="2683"/>
                      <a:pt x="2190" y="3091"/>
                    </a:cubicBezTo>
                    <a:cubicBezTo>
                      <a:pt x="2329" y="3191"/>
                      <a:pt x="2509" y="3651"/>
                      <a:pt x="2790" y="3651"/>
                    </a:cubicBezTo>
                    <a:cubicBezTo>
                      <a:pt x="2818" y="3651"/>
                      <a:pt x="2847" y="3646"/>
                      <a:pt x="2877" y="3636"/>
                    </a:cubicBezTo>
                    <a:cubicBezTo>
                      <a:pt x="3204" y="3522"/>
                      <a:pt x="2561" y="2803"/>
                      <a:pt x="2463" y="2775"/>
                    </a:cubicBezTo>
                    <a:cubicBezTo>
                      <a:pt x="2463" y="2775"/>
                      <a:pt x="1809" y="1996"/>
                      <a:pt x="1706" y="1838"/>
                    </a:cubicBezTo>
                    <a:lnTo>
                      <a:pt x="1706" y="1838"/>
                    </a:lnTo>
                    <a:cubicBezTo>
                      <a:pt x="1706" y="1838"/>
                      <a:pt x="2310" y="2269"/>
                      <a:pt x="2512" y="2672"/>
                    </a:cubicBezTo>
                    <a:cubicBezTo>
                      <a:pt x="2616" y="2873"/>
                      <a:pt x="3079" y="3266"/>
                      <a:pt x="3139" y="3413"/>
                    </a:cubicBezTo>
                    <a:cubicBezTo>
                      <a:pt x="3163" y="3472"/>
                      <a:pt x="3221" y="3501"/>
                      <a:pt x="3277" y="3501"/>
                    </a:cubicBezTo>
                    <a:cubicBezTo>
                      <a:pt x="3361" y="3501"/>
                      <a:pt x="3439" y="3435"/>
                      <a:pt x="3384" y="3304"/>
                    </a:cubicBezTo>
                    <a:cubicBezTo>
                      <a:pt x="3286" y="3081"/>
                      <a:pt x="2948" y="2672"/>
                      <a:pt x="2948" y="2672"/>
                    </a:cubicBezTo>
                    <a:lnTo>
                      <a:pt x="2948" y="2672"/>
                    </a:lnTo>
                    <a:lnTo>
                      <a:pt x="3531" y="3320"/>
                    </a:lnTo>
                    <a:cubicBezTo>
                      <a:pt x="3531" y="3320"/>
                      <a:pt x="3614" y="3401"/>
                      <a:pt x="3713" y="3401"/>
                    </a:cubicBezTo>
                    <a:cubicBezTo>
                      <a:pt x="3748" y="3401"/>
                      <a:pt x="3784" y="3391"/>
                      <a:pt x="3820" y="3364"/>
                    </a:cubicBezTo>
                    <a:cubicBezTo>
                      <a:pt x="3896" y="3306"/>
                      <a:pt x="3759" y="3093"/>
                      <a:pt x="3599" y="2903"/>
                    </a:cubicBezTo>
                    <a:lnTo>
                      <a:pt x="3599" y="2903"/>
                    </a:lnTo>
                    <a:lnTo>
                      <a:pt x="3831" y="3130"/>
                    </a:lnTo>
                    <a:cubicBezTo>
                      <a:pt x="3831" y="3130"/>
                      <a:pt x="3963" y="3284"/>
                      <a:pt x="4048" y="3284"/>
                    </a:cubicBezTo>
                    <a:cubicBezTo>
                      <a:pt x="4068" y="3284"/>
                      <a:pt x="4085" y="3275"/>
                      <a:pt x="4098" y="3255"/>
                    </a:cubicBezTo>
                    <a:cubicBezTo>
                      <a:pt x="4144" y="3181"/>
                      <a:pt x="4133" y="2991"/>
                      <a:pt x="3955" y="2756"/>
                    </a:cubicBezTo>
                    <a:lnTo>
                      <a:pt x="3955" y="2756"/>
                    </a:lnTo>
                    <a:cubicBezTo>
                      <a:pt x="4036" y="2825"/>
                      <a:pt x="4113" y="2878"/>
                      <a:pt x="4161" y="2878"/>
                    </a:cubicBezTo>
                    <a:cubicBezTo>
                      <a:pt x="4176" y="2878"/>
                      <a:pt x="4187" y="2873"/>
                      <a:pt x="4196" y="2863"/>
                    </a:cubicBezTo>
                    <a:cubicBezTo>
                      <a:pt x="4196" y="2863"/>
                      <a:pt x="4326" y="2835"/>
                      <a:pt x="3765" y="2121"/>
                    </a:cubicBezTo>
                    <a:cubicBezTo>
                      <a:pt x="3765" y="2121"/>
                      <a:pt x="3002" y="1206"/>
                      <a:pt x="2474" y="857"/>
                    </a:cubicBezTo>
                    <a:cubicBezTo>
                      <a:pt x="1945" y="514"/>
                      <a:pt x="1994" y="411"/>
                      <a:pt x="2043" y="111"/>
                    </a:cubicBezTo>
                    <a:cubicBezTo>
                      <a:pt x="2043" y="111"/>
                      <a:pt x="1754" y="1"/>
                      <a:pt x="13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6" name="Google Shape;9656;p75"/>
              <p:cNvSpPr/>
              <p:nvPr/>
            </p:nvSpPr>
            <p:spPr>
              <a:xfrm>
                <a:off x="3056706" y="3695536"/>
                <a:ext cx="200259" cy="117189"/>
              </a:xfrm>
              <a:custGeom>
                <a:avLst/>
                <a:gdLst/>
                <a:ahLst/>
                <a:cxnLst/>
                <a:rect l="l" t="t" r="r" b="b"/>
                <a:pathLst>
                  <a:path w="7924" h="4637" extrusionOk="0">
                    <a:moveTo>
                      <a:pt x="5970" y="1"/>
                    </a:moveTo>
                    <a:cubicBezTo>
                      <a:pt x="4955" y="1"/>
                      <a:pt x="4725" y="801"/>
                      <a:pt x="4725" y="801"/>
                    </a:cubicBezTo>
                    <a:cubicBezTo>
                      <a:pt x="4725" y="801"/>
                      <a:pt x="4332" y="1387"/>
                      <a:pt x="4594" y="1387"/>
                    </a:cubicBezTo>
                    <a:cubicBezTo>
                      <a:pt x="4630" y="1387"/>
                      <a:pt x="4678" y="1376"/>
                      <a:pt x="4741" y="1351"/>
                    </a:cubicBezTo>
                    <a:cubicBezTo>
                      <a:pt x="4823" y="1319"/>
                      <a:pt x="4902" y="1304"/>
                      <a:pt x="4977" y="1304"/>
                    </a:cubicBezTo>
                    <a:cubicBezTo>
                      <a:pt x="5381" y="1304"/>
                      <a:pt x="5675" y="1750"/>
                      <a:pt x="5716" y="2376"/>
                    </a:cubicBezTo>
                    <a:cubicBezTo>
                      <a:pt x="5760" y="3111"/>
                      <a:pt x="5291" y="2850"/>
                      <a:pt x="4741" y="3525"/>
                    </a:cubicBezTo>
                    <a:cubicBezTo>
                      <a:pt x="4475" y="3855"/>
                      <a:pt x="4307" y="3939"/>
                      <a:pt x="4204" y="3939"/>
                    </a:cubicBezTo>
                    <a:cubicBezTo>
                      <a:pt x="4166" y="3939"/>
                      <a:pt x="4136" y="3927"/>
                      <a:pt x="4114" y="3912"/>
                    </a:cubicBezTo>
                    <a:lnTo>
                      <a:pt x="4114" y="3841"/>
                    </a:lnTo>
                    <a:cubicBezTo>
                      <a:pt x="4109" y="3858"/>
                      <a:pt x="4098" y="3874"/>
                      <a:pt x="4087" y="3885"/>
                    </a:cubicBezTo>
                    <a:cubicBezTo>
                      <a:pt x="4076" y="3874"/>
                      <a:pt x="4065" y="3858"/>
                      <a:pt x="4060" y="3841"/>
                    </a:cubicBezTo>
                    <a:lnTo>
                      <a:pt x="4060" y="3912"/>
                    </a:lnTo>
                    <a:cubicBezTo>
                      <a:pt x="4038" y="3927"/>
                      <a:pt x="4008" y="3939"/>
                      <a:pt x="3970" y="3939"/>
                    </a:cubicBezTo>
                    <a:cubicBezTo>
                      <a:pt x="3867" y="3939"/>
                      <a:pt x="3698" y="3855"/>
                      <a:pt x="3428" y="3525"/>
                    </a:cubicBezTo>
                    <a:cubicBezTo>
                      <a:pt x="2877" y="2855"/>
                      <a:pt x="2409" y="3117"/>
                      <a:pt x="2452" y="2381"/>
                    </a:cubicBezTo>
                    <a:cubicBezTo>
                      <a:pt x="2494" y="1754"/>
                      <a:pt x="2789" y="1311"/>
                      <a:pt x="3195" y="1311"/>
                    </a:cubicBezTo>
                    <a:cubicBezTo>
                      <a:pt x="3269" y="1311"/>
                      <a:pt x="3347" y="1326"/>
                      <a:pt x="3428" y="1357"/>
                    </a:cubicBezTo>
                    <a:cubicBezTo>
                      <a:pt x="3491" y="1382"/>
                      <a:pt x="3539" y="1393"/>
                      <a:pt x="3574" y="1393"/>
                    </a:cubicBezTo>
                    <a:cubicBezTo>
                      <a:pt x="3836" y="1393"/>
                      <a:pt x="3444" y="806"/>
                      <a:pt x="3444" y="806"/>
                    </a:cubicBezTo>
                    <a:cubicBezTo>
                      <a:pt x="3444" y="806"/>
                      <a:pt x="3332" y="89"/>
                      <a:pt x="2574" y="89"/>
                    </a:cubicBezTo>
                    <a:cubicBezTo>
                      <a:pt x="2330" y="89"/>
                      <a:pt x="2019" y="163"/>
                      <a:pt x="1624" y="360"/>
                    </a:cubicBezTo>
                    <a:cubicBezTo>
                      <a:pt x="0" y="1161"/>
                      <a:pt x="507" y="2087"/>
                      <a:pt x="1292" y="2506"/>
                    </a:cubicBezTo>
                    <a:cubicBezTo>
                      <a:pt x="2076" y="2926"/>
                      <a:pt x="1777" y="2959"/>
                      <a:pt x="2033" y="3422"/>
                    </a:cubicBezTo>
                    <a:cubicBezTo>
                      <a:pt x="2143" y="3621"/>
                      <a:pt x="2238" y="3651"/>
                      <a:pt x="2342" y="3651"/>
                    </a:cubicBezTo>
                    <a:cubicBezTo>
                      <a:pt x="2386" y="3651"/>
                      <a:pt x="2431" y="3646"/>
                      <a:pt x="2479" y="3646"/>
                    </a:cubicBezTo>
                    <a:cubicBezTo>
                      <a:pt x="2582" y="3646"/>
                      <a:pt x="2700" y="3670"/>
                      <a:pt x="2850" y="3820"/>
                    </a:cubicBezTo>
                    <a:cubicBezTo>
                      <a:pt x="3221" y="4190"/>
                      <a:pt x="3559" y="4610"/>
                      <a:pt x="4060" y="4637"/>
                    </a:cubicBezTo>
                    <a:lnTo>
                      <a:pt x="4114" y="4637"/>
                    </a:lnTo>
                    <a:cubicBezTo>
                      <a:pt x="4621" y="4610"/>
                      <a:pt x="4953" y="4190"/>
                      <a:pt x="5324" y="3814"/>
                    </a:cubicBezTo>
                    <a:cubicBezTo>
                      <a:pt x="5474" y="3664"/>
                      <a:pt x="5592" y="3640"/>
                      <a:pt x="5695" y="3640"/>
                    </a:cubicBezTo>
                    <a:cubicBezTo>
                      <a:pt x="5743" y="3640"/>
                      <a:pt x="5789" y="3646"/>
                      <a:pt x="5832" y="3646"/>
                    </a:cubicBezTo>
                    <a:cubicBezTo>
                      <a:pt x="5936" y="3646"/>
                      <a:pt x="6031" y="3616"/>
                      <a:pt x="6141" y="3416"/>
                    </a:cubicBezTo>
                    <a:cubicBezTo>
                      <a:pt x="6397" y="2953"/>
                      <a:pt x="6354" y="2719"/>
                      <a:pt x="7139" y="2299"/>
                    </a:cubicBezTo>
                    <a:cubicBezTo>
                      <a:pt x="7923" y="1880"/>
                      <a:pt x="7678" y="436"/>
                      <a:pt x="6801" y="147"/>
                    </a:cubicBezTo>
                    <a:cubicBezTo>
                      <a:pt x="6478" y="43"/>
                      <a:pt x="6203" y="1"/>
                      <a:pt x="5970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7" name="Google Shape;9657;p75"/>
              <p:cNvSpPr/>
              <p:nvPr/>
            </p:nvSpPr>
            <p:spPr>
              <a:xfrm>
                <a:off x="3147864" y="3709992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6" y="0"/>
                    </a:moveTo>
                    <a:cubicBezTo>
                      <a:pt x="55" y="0"/>
                      <a:pt x="1" y="55"/>
                      <a:pt x="1" y="120"/>
                    </a:cubicBezTo>
                    <a:lnTo>
                      <a:pt x="1" y="529"/>
                    </a:lnTo>
                    <a:cubicBezTo>
                      <a:pt x="1" y="594"/>
                      <a:pt x="55" y="648"/>
                      <a:pt x="126" y="648"/>
                    </a:cubicBezTo>
                    <a:lnTo>
                      <a:pt x="889" y="648"/>
                    </a:lnTo>
                    <a:cubicBezTo>
                      <a:pt x="954" y="648"/>
                      <a:pt x="1009" y="594"/>
                      <a:pt x="1009" y="523"/>
                    </a:cubicBezTo>
                    <a:lnTo>
                      <a:pt x="1009" y="120"/>
                    </a:lnTo>
                    <a:cubicBezTo>
                      <a:pt x="1009" y="55"/>
                      <a:pt x="954" y="0"/>
                      <a:pt x="88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8" name="Google Shape;9658;p75"/>
              <p:cNvSpPr/>
              <p:nvPr/>
            </p:nvSpPr>
            <p:spPr>
              <a:xfrm>
                <a:off x="3147864" y="3704483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0"/>
                    </a:moveTo>
                    <a:cubicBezTo>
                      <a:pt x="50" y="0"/>
                      <a:pt x="1" y="49"/>
                      <a:pt x="1" y="109"/>
                    </a:cubicBezTo>
                    <a:cubicBezTo>
                      <a:pt x="1" y="169"/>
                      <a:pt x="50" y="218"/>
                      <a:pt x="110" y="218"/>
                    </a:cubicBezTo>
                    <a:lnTo>
                      <a:pt x="900" y="218"/>
                    </a:lnTo>
                    <a:cubicBezTo>
                      <a:pt x="960" y="218"/>
                      <a:pt x="1009" y="169"/>
                      <a:pt x="1009" y="109"/>
                    </a:cubicBezTo>
                    <a:cubicBezTo>
                      <a:pt x="1009" y="49"/>
                      <a:pt x="960" y="0"/>
                      <a:pt x="90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9" name="Google Shape;9659;p75"/>
              <p:cNvSpPr/>
              <p:nvPr/>
            </p:nvSpPr>
            <p:spPr>
              <a:xfrm>
                <a:off x="3147864" y="3688081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120" y="1"/>
                    </a:moveTo>
                    <a:cubicBezTo>
                      <a:pt x="55" y="1"/>
                      <a:pt x="1" y="55"/>
                      <a:pt x="1" y="121"/>
                    </a:cubicBezTo>
                    <a:lnTo>
                      <a:pt x="1" y="529"/>
                    </a:lnTo>
                    <a:cubicBezTo>
                      <a:pt x="1" y="595"/>
                      <a:pt x="55" y="649"/>
                      <a:pt x="126" y="649"/>
                    </a:cubicBezTo>
                    <a:lnTo>
                      <a:pt x="889" y="649"/>
                    </a:lnTo>
                    <a:cubicBezTo>
                      <a:pt x="954" y="649"/>
                      <a:pt x="1009" y="595"/>
                      <a:pt x="1009" y="524"/>
                    </a:cubicBezTo>
                    <a:lnTo>
                      <a:pt x="1009" y="121"/>
                    </a:lnTo>
                    <a:cubicBezTo>
                      <a:pt x="1009" y="55"/>
                      <a:pt x="954" y="1"/>
                      <a:pt x="8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0" name="Google Shape;9660;p75"/>
              <p:cNvSpPr/>
              <p:nvPr/>
            </p:nvSpPr>
            <p:spPr>
              <a:xfrm>
                <a:off x="3147864" y="3682572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1"/>
                    </a:moveTo>
                    <a:cubicBezTo>
                      <a:pt x="50" y="1"/>
                      <a:pt x="1" y="50"/>
                      <a:pt x="1" y="110"/>
                    </a:cubicBezTo>
                    <a:cubicBezTo>
                      <a:pt x="1" y="170"/>
                      <a:pt x="50" y="219"/>
                      <a:pt x="110" y="219"/>
                    </a:cubicBezTo>
                    <a:lnTo>
                      <a:pt x="900" y="219"/>
                    </a:lnTo>
                    <a:cubicBezTo>
                      <a:pt x="960" y="219"/>
                      <a:pt x="1009" y="170"/>
                      <a:pt x="1009" y="110"/>
                    </a:cubicBezTo>
                    <a:cubicBezTo>
                      <a:pt x="1009" y="50"/>
                      <a:pt x="960" y="1"/>
                      <a:pt x="9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1" name="Google Shape;9661;p75"/>
              <p:cNvSpPr/>
              <p:nvPr/>
            </p:nvSpPr>
            <p:spPr>
              <a:xfrm>
                <a:off x="3147864" y="3666195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0" y="0"/>
                    </a:moveTo>
                    <a:cubicBezTo>
                      <a:pt x="55" y="0"/>
                      <a:pt x="1" y="55"/>
                      <a:pt x="1" y="120"/>
                    </a:cubicBezTo>
                    <a:lnTo>
                      <a:pt x="1" y="523"/>
                    </a:lnTo>
                    <a:cubicBezTo>
                      <a:pt x="1" y="594"/>
                      <a:pt x="55" y="649"/>
                      <a:pt x="120" y="649"/>
                    </a:cubicBezTo>
                    <a:lnTo>
                      <a:pt x="883" y="649"/>
                    </a:lnTo>
                    <a:cubicBezTo>
                      <a:pt x="954" y="649"/>
                      <a:pt x="1009" y="594"/>
                      <a:pt x="1009" y="523"/>
                    </a:cubicBezTo>
                    <a:lnTo>
                      <a:pt x="1009" y="120"/>
                    </a:lnTo>
                    <a:cubicBezTo>
                      <a:pt x="1009" y="55"/>
                      <a:pt x="954" y="0"/>
                      <a:pt x="88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2" name="Google Shape;9662;p75"/>
              <p:cNvSpPr/>
              <p:nvPr/>
            </p:nvSpPr>
            <p:spPr>
              <a:xfrm>
                <a:off x="3147738" y="3660686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5" y="0"/>
                    </a:moveTo>
                    <a:cubicBezTo>
                      <a:pt x="49" y="0"/>
                      <a:pt x="0" y="49"/>
                      <a:pt x="6" y="109"/>
                    </a:cubicBezTo>
                    <a:cubicBezTo>
                      <a:pt x="6" y="169"/>
                      <a:pt x="55" y="218"/>
                      <a:pt x="115" y="218"/>
                    </a:cubicBezTo>
                    <a:lnTo>
                      <a:pt x="899" y="218"/>
                    </a:lnTo>
                    <a:cubicBezTo>
                      <a:pt x="959" y="218"/>
                      <a:pt x="1008" y="169"/>
                      <a:pt x="1008" y="109"/>
                    </a:cubicBezTo>
                    <a:cubicBezTo>
                      <a:pt x="1008" y="49"/>
                      <a:pt x="959" y="0"/>
                      <a:pt x="89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3" name="Google Shape;9663;p75"/>
              <p:cNvSpPr/>
              <p:nvPr/>
            </p:nvSpPr>
            <p:spPr>
              <a:xfrm>
                <a:off x="3147864" y="3644284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892" y="0"/>
                    </a:moveTo>
                    <a:cubicBezTo>
                      <a:pt x="889" y="0"/>
                      <a:pt x="886" y="1"/>
                      <a:pt x="883" y="1"/>
                    </a:cubicBezTo>
                    <a:lnTo>
                      <a:pt x="120" y="1"/>
                    </a:lnTo>
                    <a:cubicBezTo>
                      <a:pt x="50" y="1"/>
                      <a:pt x="1" y="55"/>
                      <a:pt x="1" y="121"/>
                    </a:cubicBezTo>
                    <a:lnTo>
                      <a:pt x="1" y="524"/>
                    </a:lnTo>
                    <a:cubicBezTo>
                      <a:pt x="1" y="595"/>
                      <a:pt x="55" y="649"/>
                      <a:pt x="120" y="649"/>
                    </a:cubicBezTo>
                    <a:lnTo>
                      <a:pt x="883" y="649"/>
                    </a:lnTo>
                    <a:cubicBezTo>
                      <a:pt x="954" y="644"/>
                      <a:pt x="1009" y="589"/>
                      <a:pt x="1009" y="524"/>
                    </a:cubicBezTo>
                    <a:lnTo>
                      <a:pt x="1003" y="121"/>
                    </a:lnTo>
                    <a:cubicBezTo>
                      <a:pt x="1003" y="53"/>
                      <a:pt x="954" y="0"/>
                      <a:pt x="892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4" name="Google Shape;9664;p75"/>
              <p:cNvSpPr/>
              <p:nvPr/>
            </p:nvSpPr>
            <p:spPr>
              <a:xfrm>
                <a:off x="3147738" y="3638774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1"/>
                    </a:moveTo>
                    <a:cubicBezTo>
                      <a:pt x="49" y="1"/>
                      <a:pt x="0" y="50"/>
                      <a:pt x="0" y="110"/>
                    </a:cubicBezTo>
                    <a:cubicBezTo>
                      <a:pt x="0" y="170"/>
                      <a:pt x="49" y="219"/>
                      <a:pt x="109" y="219"/>
                    </a:cubicBezTo>
                    <a:lnTo>
                      <a:pt x="899" y="219"/>
                    </a:lnTo>
                    <a:cubicBezTo>
                      <a:pt x="959" y="219"/>
                      <a:pt x="1008" y="170"/>
                      <a:pt x="1008" y="110"/>
                    </a:cubicBezTo>
                    <a:cubicBezTo>
                      <a:pt x="1008" y="50"/>
                      <a:pt x="959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5" name="Google Shape;9665;p75"/>
              <p:cNvSpPr/>
              <p:nvPr/>
            </p:nvSpPr>
            <p:spPr>
              <a:xfrm>
                <a:off x="3147738" y="3622272"/>
                <a:ext cx="25500" cy="1652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4" extrusionOk="0">
                    <a:moveTo>
                      <a:pt x="888" y="0"/>
                    </a:moveTo>
                    <a:lnTo>
                      <a:pt x="125" y="5"/>
                    </a:lnTo>
                    <a:cubicBezTo>
                      <a:pt x="55" y="5"/>
                      <a:pt x="0" y="60"/>
                      <a:pt x="0" y="125"/>
                    </a:cubicBezTo>
                    <a:lnTo>
                      <a:pt x="6" y="529"/>
                    </a:lnTo>
                    <a:cubicBezTo>
                      <a:pt x="6" y="599"/>
                      <a:pt x="60" y="654"/>
                      <a:pt x="125" y="654"/>
                    </a:cubicBezTo>
                    <a:lnTo>
                      <a:pt x="888" y="648"/>
                    </a:lnTo>
                    <a:cubicBezTo>
                      <a:pt x="954" y="648"/>
                      <a:pt x="1008" y="594"/>
                      <a:pt x="1008" y="529"/>
                    </a:cubicBezTo>
                    <a:lnTo>
                      <a:pt x="1008" y="125"/>
                    </a:lnTo>
                    <a:cubicBezTo>
                      <a:pt x="1008" y="55"/>
                      <a:pt x="954" y="0"/>
                      <a:pt x="88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6" name="Google Shape;9666;p75"/>
              <p:cNvSpPr/>
              <p:nvPr/>
            </p:nvSpPr>
            <p:spPr>
              <a:xfrm>
                <a:off x="3147738" y="3616888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1"/>
                    </a:moveTo>
                    <a:cubicBezTo>
                      <a:pt x="49" y="1"/>
                      <a:pt x="0" y="50"/>
                      <a:pt x="0" y="109"/>
                    </a:cubicBezTo>
                    <a:cubicBezTo>
                      <a:pt x="0" y="169"/>
                      <a:pt x="49" y="218"/>
                      <a:pt x="109" y="218"/>
                    </a:cubicBezTo>
                    <a:lnTo>
                      <a:pt x="899" y="218"/>
                    </a:lnTo>
                    <a:cubicBezTo>
                      <a:pt x="959" y="218"/>
                      <a:pt x="1008" y="169"/>
                      <a:pt x="1008" y="109"/>
                    </a:cubicBezTo>
                    <a:cubicBezTo>
                      <a:pt x="1008" y="44"/>
                      <a:pt x="959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7" name="Google Shape;9667;p75"/>
              <p:cNvSpPr/>
              <p:nvPr/>
            </p:nvSpPr>
            <p:spPr>
              <a:xfrm>
                <a:off x="3147738" y="3600360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0" y="529"/>
                    </a:lnTo>
                    <a:cubicBezTo>
                      <a:pt x="0" y="595"/>
                      <a:pt x="55" y="649"/>
                      <a:pt x="125" y="649"/>
                    </a:cubicBezTo>
                    <a:lnTo>
                      <a:pt x="888" y="649"/>
                    </a:lnTo>
                    <a:cubicBezTo>
                      <a:pt x="954" y="649"/>
                      <a:pt x="1008" y="595"/>
                      <a:pt x="1008" y="529"/>
                    </a:cubicBezTo>
                    <a:lnTo>
                      <a:pt x="1008" y="126"/>
                    </a:lnTo>
                    <a:cubicBezTo>
                      <a:pt x="1008" y="55"/>
                      <a:pt x="954" y="1"/>
                      <a:pt x="8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8" name="Google Shape;9668;p75"/>
              <p:cNvSpPr/>
              <p:nvPr/>
            </p:nvSpPr>
            <p:spPr>
              <a:xfrm>
                <a:off x="3147738" y="3595002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0"/>
                    </a:moveTo>
                    <a:cubicBezTo>
                      <a:pt x="49" y="0"/>
                      <a:pt x="0" y="49"/>
                      <a:pt x="0" y="109"/>
                    </a:cubicBezTo>
                    <a:cubicBezTo>
                      <a:pt x="0" y="169"/>
                      <a:pt x="49" y="218"/>
                      <a:pt x="109" y="218"/>
                    </a:cubicBezTo>
                    <a:lnTo>
                      <a:pt x="899" y="218"/>
                    </a:lnTo>
                    <a:cubicBezTo>
                      <a:pt x="959" y="218"/>
                      <a:pt x="1008" y="169"/>
                      <a:pt x="1008" y="109"/>
                    </a:cubicBezTo>
                    <a:cubicBezTo>
                      <a:pt x="1008" y="49"/>
                      <a:pt x="959" y="0"/>
                      <a:pt x="89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9" name="Google Shape;9669;p75"/>
              <p:cNvSpPr/>
              <p:nvPr/>
            </p:nvSpPr>
            <p:spPr>
              <a:xfrm>
                <a:off x="3147738" y="3578474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0" y="0"/>
                    </a:moveTo>
                    <a:cubicBezTo>
                      <a:pt x="55" y="0"/>
                      <a:pt x="0" y="55"/>
                      <a:pt x="0" y="126"/>
                    </a:cubicBezTo>
                    <a:lnTo>
                      <a:pt x="0" y="529"/>
                    </a:lnTo>
                    <a:cubicBezTo>
                      <a:pt x="0" y="594"/>
                      <a:pt x="55" y="649"/>
                      <a:pt x="125" y="649"/>
                    </a:cubicBezTo>
                    <a:lnTo>
                      <a:pt x="888" y="649"/>
                    </a:lnTo>
                    <a:cubicBezTo>
                      <a:pt x="954" y="649"/>
                      <a:pt x="1008" y="594"/>
                      <a:pt x="1008" y="529"/>
                    </a:cubicBezTo>
                    <a:lnTo>
                      <a:pt x="1008" y="126"/>
                    </a:lnTo>
                    <a:cubicBezTo>
                      <a:pt x="1008" y="55"/>
                      <a:pt x="954" y="0"/>
                      <a:pt x="88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0" name="Google Shape;9670;p75"/>
              <p:cNvSpPr/>
              <p:nvPr/>
            </p:nvSpPr>
            <p:spPr>
              <a:xfrm>
                <a:off x="3147738" y="3573091"/>
                <a:ext cx="25500" cy="540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4" extrusionOk="0">
                    <a:moveTo>
                      <a:pt x="109" y="1"/>
                    </a:moveTo>
                    <a:cubicBezTo>
                      <a:pt x="49" y="1"/>
                      <a:pt x="0" y="44"/>
                      <a:pt x="0" y="110"/>
                    </a:cubicBezTo>
                    <a:cubicBezTo>
                      <a:pt x="0" y="170"/>
                      <a:pt x="49" y="213"/>
                      <a:pt x="109" y="213"/>
                    </a:cubicBezTo>
                    <a:lnTo>
                      <a:pt x="899" y="213"/>
                    </a:lnTo>
                    <a:cubicBezTo>
                      <a:pt x="902" y="213"/>
                      <a:pt x="905" y="214"/>
                      <a:pt x="907" y="214"/>
                    </a:cubicBezTo>
                    <a:cubicBezTo>
                      <a:pt x="963" y="214"/>
                      <a:pt x="1007" y="163"/>
                      <a:pt x="1008" y="107"/>
                    </a:cubicBezTo>
                    <a:lnTo>
                      <a:pt x="1008" y="107"/>
                    </a:lnTo>
                    <a:cubicBezTo>
                      <a:pt x="1008" y="108"/>
                      <a:pt x="1008" y="109"/>
                      <a:pt x="1008" y="110"/>
                    </a:cubicBezTo>
                    <a:lnTo>
                      <a:pt x="1008" y="104"/>
                    </a:lnTo>
                    <a:cubicBezTo>
                      <a:pt x="1008" y="105"/>
                      <a:pt x="1008" y="106"/>
                      <a:pt x="1008" y="107"/>
                    </a:cubicBezTo>
                    <a:lnTo>
                      <a:pt x="1008" y="107"/>
                    </a:lnTo>
                    <a:cubicBezTo>
                      <a:pt x="1007" y="43"/>
                      <a:pt x="958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1" name="Google Shape;9671;p75"/>
              <p:cNvSpPr/>
              <p:nvPr/>
            </p:nvSpPr>
            <p:spPr>
              <a:xfrm>
                <a:off x="3147738" y="3556563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0" y="529"/>
                    </a:lnTo>
                    <a:cubicBezTo>
                      <a:pt x="0" y="595"/>
                      <a:pt x="55" y="649"/>
                      <a:pt x="120" y="649"/>
                    </a:cubicBezTo>
                    <a:lnTo>
                      <a:pt x="888" y="649"/>
                    </a:lnTo>
                    <a:cubicBezTo>
                      <a:pt x="954" y="649"/>
                      <a:pt x="1008" y="595"/>
                      <a:pt x="1008" y="529"/>
                    </a:cubicBezTo>
                    <a:lnTo>
                      <a:pt x="1008" y="121"/>
                    </a:lnTo>
                    <a:cubicBezTo>
                      <a:pt x="1008" y="55"/>
                      <a:pt x="954" y="1"/>
                      <a:pt x="88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2" name="Google Shape;9672;p75"/>
              <p:cNvSpPr/>
              <p:nvPr/>
            </p:nvSpPr>
            <p:spPr>
              <a:xfrm>
                <a:off x="3147738" y="3551054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1"/>
                    </a:moveTo>
                    <a:cubicBezTo>
                      <a:pt x="49" y="1"/>
                      <a:pt x="0" y="50"/>
                      <a:pt x="0" y="110"/>
                    </a:cubicBezTo>
                    <a:cubicBezTo>
                      <a:pt x="0" y="170"/>
                      <a:pt x="49" y="219"/>
                      <a:pt x="109" y="219"/>
                    </a:cubicBezTo>
                    <a:lnTo>
                      <a:pt x="899" y="219"/>
                    </a:lnTo>
                    <a:cubicBezTo>
                      <a:pt x="959" y="219"/>
                      <a:pt x="1008" y="170"/>
                      <a:pt x="1008" y="110"/>
                    </a:cubicBezTo>
                    <a:cubicBezTo>
                      <a:pt x="1008" y="50"/>
                      <a:pt x="959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3" name="Google Shape;9673;p75"/>
              <p:cNvSpPr/>
              <p:nvPr/>
            </p:nvSpPr>
            <p:spPr>
              <a:xfrm>
                <a:off x="3147738" y="3534677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0" y="0"/>
                    </a:moveTo>
                    <a:cubicBezTo>
                      <a:pt x="55" y="0"/>
                      <a:pt x="0" y="55"/>
                      <a:pt x="0" y="126"/>
                    </a:cubicBezTo>
                    <a:lnTo>
                      <a:pt x="0" y="529"/>
                    </a:lnTo>
                    <a:cubicBezTo>
                      <a:pt x="0" y="594"/>
                      <a:pt x="55" y="649"/>
                      <a:pt x="120" y="649"/>
                    </a:cubicBezTo>
                    <a:lnTo>
                      <a:pt x="883" y="649"/>
                    </a:lnTo>
                    <a:cubicBezTo>
                      <a:pt x="954" y="649"/>
                      <a:pt x="1008" y="594"/>
                      <a:pt x="1008" y="529"/>
                    </a:cubicBezTo>
                    <a:lnTo>
                      <a:pt x="1008" y="120"/>
                    </a:lnTo>
                    <a:cubicBezTo>
                      <a:pt x="1008" y="55"/>
                      <a:pt x="954" y="0"/>
                      <a:pt x="88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4" name="Google Shape;9674;p75"/>
              <p:cNvSpPr/>
              <p:nvPr/>
            </p:nvSpPr>
            <p:spPr>
              <a:xfrm>
                <a:off x="3147586" y="3529168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1"/>
                    </a:moveTo>
                    <a:cubicBezTo>
                      <a:pt x="50" y="1"/>
                      <a:pt x="1" y="50"/>
                      <a:pt x="1" y="109"/>
                    </a:cubicBezTo>
                    <a:cubicBezTo>
                      <a:pt x="1" y="169"/>
                      <a:pt x="50" y="218"/>
                      <a:pt x="110" y="218"/>
                    </a:cubicBezTo>
                    <a:lnTo>
                      <a:pt x="900" y="218"/>
                    </a:lnTo>
                    <a:cubicBezTo>
                      <a:pt x="960" y="218"/>
                      <a:pt x="1009" y="169"/>
                      <a:pt x="1009" y="109"/>
                    </a:cubicBezTo>
                    <a:cubicBezTo>
                      <a:pt x="1009" y="50"/>
                      <a:pt x="960" y="1"/>
                      <a:pt x="9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5" name="Google Shape;9675;p75"/>
              <p:cNvSpPr/>
              <p:nvPr/>
            </p:nvSpPr>
            <p:spPr>
              <a:xfrm>
                <a:off x="3147586" y="3512791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6" y="0"/>
                    </a:moveTo>
                    <a:cubicBezTo>
                      <a:pt x="55" y="0"/>
                      <a:pt x="1" y="55"/>
                      <a:pt x="1" y="120"/>
                    </a:cubicBezTo>
                    <a:lnTo>
                      <a:pt x="6" y="529"/>
                    </a:lnTo>
                    <a:cubicBezTo>
                      <a:pt x="6" y="594"/>
                      <a:pt x="61" y="649"/>
                      <a:pt x="126" y="649"/>
                    </a:cubicBezTo>
                    <a:lnTo>
                      <a:pt x="889" y="649"/>
                    </a:lnTo>
                    <a:cubicBezTo>
                      <a:pt x="960" y="649"/>
                      <a:pt x="1009" y="594"/>
                      <a:pt x="1009" y="523"/>
                    </a:cubicBezTo>
                    <a:lnTo>
                      <a:pt x="1009" y="120"/>
                    </a:lnTo>
                    <a:cubicBezTo>
                      <a:pt x="1009" y="55"/>
                      <a:pt x="954" y="0"/>
                      <a:pt x="88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6" name="Google Shape;9676;p75"/>
              <p:cNvSpPr/>
              <p:nvPr/>
            </p:nvSpPr>
            <p:spPr>
              <a:xfrm>
                <a:off x="3147586" y="3507282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0"/>
                    </a:moveTo>
                    <a:cubicBezTo>
                      <a:pt x="50" y="0"/>
                      <a:pt x="1" y="49"/>
                      <a:pt x="1" y="109"/>
                    </a:cubicBezTo>
                    <a:cubicBezTo>
                      <a:pt x="1" y="169"/>
                      <a:pt x="50" y="218"/>
                      <a:pt x="110" y="218"/>
                    </a:cubicBezTo>
                    <a:lnTo>
                      <a:pt x="900" y="218"/>
                    </a:lnTo>
                    <a:cubicBezTo>
                      <a:pt x="960" y="218"/>
                      <a:pt x="1009" y="169"/>
                      <a:pt x="1009" y="109"/>
                    </a:cubicBezTo>
                    <a:cubicBezTo>
                      <a:pt x="1009" y="49"/>
                      <a:pt x="960" y="0"/>
                      <a:pt x="90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7" name="Google Shape;9677;p75"/>
              <p:cNvSpPr/>
              <p:nvPr/>
            </p:nvSpPr>
            <p:spPr>
              <a:xfrm>
                <a:off x="3147586" y="3490880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126" y="1"/>
                    </a:moveTo>
                    <a:cubicBezTo>
                      <a:pt x="55" y="1"/>
                      <a:pt x="1" y="55"/>
                      <a:pt x="1" y="121"/>
                    </a:cubicBezTo>
                    <a:lnTo>
                      <a:pt x="1" y="529"/>
                    </a:lnTo>
                    <a:cubicBezTo>
                      <a:pt x="1" y="595"/>
                      <a:pt x="55" y="649"/>
                      <a:pt x="126" y="649"/>
                    </a:cubicBezTo>
                    <a:lnTo>
                      <a:pt x="889" y="649"/>
                    </a:lnTo>
                    <a:cubicBezTo>
                      <a:pt x="954" y="649"/>
                      <a:pt x="1009" y="595"/>
                      <a:pt x="1009" y="524"/>
                    </a:cubicBezTo>
                    <a:lnTo>
                      <a:pt x="1009" y="121"/>
                    </a:lnTo>
                    <a:cubicBezTo>
                      <a:pt x="1009" y="55"/>
                      <a:pt x="954" y="1"/>
                      <a:pt x="8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8" name="Google Shape;9678;p75"/>
              <p:cNvSpPr/>
              <p:nvPr/>
            </p:nvSpPr>
            <p:spPr>
              <a:xfrm>
                <a:off x="3147586" y="3485370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1"/>
                    </a:moveTo>
                    <a:cubicBezTo>
                      <a:pt x="50" y="1"/>
                      <a:pt x="1" y="50"/>
                      <a:pt x="1" y="110"/>
                    </a:cubicBezTo>
                    <a:cubicBezTo>
                      <a:pt x="1" y="170"/>
                      <a:pt x="50" y="219"/>
                      <a:pt x="110" y="219"/>
                    </a:cubicBezTo>
                    <a:lnTo>
                      <a:pt x="900" y="219"/>
                    </a:lnTo>
                    <a:cubicBezTo>
                      <a:pt x="960" y="219"/>
                      <a:pt x="1009" y="170"/>
                      <a:pt x="1009" y="110"/>
                    </a:cubicBezTo>
                    <a:cubicBezTo>
                      <a:pt x="1009" y="50"/>
                      <a:pt x="960" y="1"/>
                      <a:pt x="9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9" name="Google Shape;9679;p75"/>
              <p:cNvSpPr/>
              <p:nvPr/>
            </p:nvSpPr>
            <p:spPr>
              <a:xfrm>
                <a:off x="3147586" y="3468994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1" y="0"/>
                    </a:moveTo>
                    <a:cubicBezTo>
                      <a:pt x="55" y="0"/>
                      <a:pt x="1" y="55"/>
                      <a:pt x="1" y="120"/>
                    </a:cubicBezTo>
                    <a:lnTo>
                      <a:pt x="1" y="523"/>
                    </a:lnTo>
                    <a:cubicBezTo>
                      <a:pt x="1" y="594"/>
                      <a:pt x="55" y="649"/>
                      <a:pt x="126" y="649"/>
                    </a:cubicBezTo>
                    <a:lnTo>
                      <a:pt x="889" y="649"/>
                    </a:lnTo>
                    <a:cubicBezTo>
                      <a:pt x="954" y="649"/>
                      <a:pt x="1009" y="594"/>
                      <a:pt x="1009" y="523"/>
                    </a:cubicBezTo>
                    <a:lnTo>
                      <a:pt x="1009" y="120"/>
                    </a:lnTo>
                    <a:cubicBezTo>
                      <a:pt x="1009" y="55"/>
                      <a:pt x="954" y="0"/>
                      <a:pt x="88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0" name="Google Shape;9680;p75"/>
              <p:cNvSpPr/>
              <p:nvPr/>
            </p:nvSpPr>
            <p:spPr>
              <a:xfrm>
                <a:off x="3147586" y="3463484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0"/>
                    </a:moveTo>
                    <a:cubicBezTo>
                      <a:pt x="50" y="0"/>
                      <a:pt x="1" y="49"/>
                      <a:pt x="1" y="109"/>
                    </a:cubicBezTo>
                    <a:cubicBezTo>
                      <a:pt x="1" y="169"/>
                      <a:pt x="50" y="218"/>
                      <a:pt x="110" y="218"/>
                    </a:cubicBezTo>
                    <a:lnTo>
                      <a:pt x="900" y="218"/>
                    </a:lnTo>
                    <a:cubicBezTo>
                      <a:pt x="960" y="218"/>
                      <a:pt x="1009" y="169"/>
                      <a:pt x="1009" y="109"/>
                    </a:cubicBezTo>
                    <a:cubicBezTo>
                      <a:pt x="1009" y="49"/>
                      <a:pt x="960" y="0"/>
                      <a:pt x="90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1" name="Google Shape;9681;p75"/>
              <p:cNvSpPr/>
              <p:nvPr/>
            </p:nvSpPr>
            <p:spPr>
              <a:xfrm>
                <a:off x="3147586" y="3447083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893" y="1"/>
                    </a:moveTo>
                    <a:cubicBezTo>
                      <a:pt x="890" y="1"/>
                      <a:pt x="887" y="1"/>
                      <a:pt x="883" y="1"/>
                    </a:cubicBezTo>
                    <a:lnTo>
                      <a:pt x="121" y="1"/>
                    </a:lnTo>
                    <a:cubicBezTo>
                      <a:pt x="55" y="1"/>
                      <a:pt x="1" y="55"/>
                      <a:pt x="1" y="121"/>
                    </a:cubicBezTo>
                    <a:lnTo>
                      <a:pt x="1" y="524"/>
                    </a:lnTo>
                    <a:cubicBezTo>
                      <a:pt x="1" y="595"/>
                      <a:pt x="55" y="649"/>
                      <a:pt x="121" y="649"/>
                    </a:cubicBezTo>
                    <a:lnTo>
                      <a:pt x="889" y="649"/>
                    </a:lnTo>
                    <a:cubicBezTo>
                      <a:pt x="954" y="644"/>
                      <a:pt x="1009" y="595"/>
                      <a:pt x="1009" y="524"/>
                    </a:cubicBezTo>
                    <a:lnTo>
                      <a:pt x="1009" y="121"/>
                    </a:lnTo>
                    <a:cubicBezTo>
                      <a:pt x="1009" y="53"/>
                      <a:pt x="959" y="1"/>
                      <a:pt x="89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2" name="Google Shape;9682;p75"/>
              <p:cNvSpPr/>
              <p:nvPr/>
            </p:nvSpPr>
            <p:spPr>
              <a:xfrm>
                <a:off x="3147586" y="3441573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1"/>
                    </a:moveTo>
                    <a:cubicBezTo>
                      <a:pt x="50" y="1"/>
                      <a:pt x="1" y="50"/>
                      <a:pt x="1" y="110"/>
                    </a:cubicBezTo>
                    <a:cubicBezTo>
                      <a:pt x="1" y="170"/>
                      <a:pt x="50" y="219"/>
                      <a:pt x="110" y="219"/>
                    </a:cubicBezTo>
                    <a:lnTo>
                      <a:pt x="900" y="219"/>
                    </a:lnTo>
                    <a:cubicBezTo>
                      <a:pt x="960" y="219"/>
                      <a:pt x="1009" y="170"/>
                      <a:pt x="1009" y="110"/>
                    </a:cubicBezTo>
                    <a:cubicBezTo>
                      <a:pt x="1009" y="50"/>
                      <a:pt x="960" y="1"/>
                      <a:pt x="9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3" name="Google Shape;9683;p75"/>
              <p:cNvSpPr/>
              <p:nvPr/>
            </p:nvSpPr>
            <p:spPr>
              <a:xfrm>
                <a:off x="3147586" y="3425197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893" y="0"/>
                    </a:moveTo>
                    <a:cubicBezTo>
                      <a:pt x="890" y="0"/>
                      <a:pt x="887" y="0"/>
                      <a:pt x="883" y="1"/>
                    </a:cubicBezTo>
                    <a:lnTo>
                      <a:pt x="121" y="1"/>
                    </a:lnTo>
                    <a:cubicBezTo>
                      <a:pt x="55" y="1"/>
                      <a:pt x="1" y="55"/>
                      <a:pt x="1" y="120"/>
                    </a:cubicBezTo>
                    <a:lnTo>
                      <a:pt x="1" y="524"/>
                    </a:lnTo>
                    <a:cubicBezTo>
                      <a:pt x="1" y="594"/>
                      <a:pt x="55" y="649"/>
                      <a:pt x="121" y="649"/>
                    </a:cubicBezTo>
                    <a:lnTo>
                      <a:pt x="883" y="649"/>
                    </a:lnTo>
                    <a:cubicBezTo>
                      <a:pt x="954" y="644"/>
                      <a:pt x="1009" y="594"/>
                      <a:pt x="1009" y="524"/>
                    </a:cubicBezTo>
                    <a:lnTo>
                      <a:pt x="1009" y="120"/>
                    </a:lnTo>
                    <a:cubicBezTo>
                      <a:pt x="1009" y="53"/>
                      <a:pt x="959" y="0"/>
                      <a:pt x="89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4" name="Google Shape;9684;p75"/>
              <p:cNvSpPr/>
              <p:nvPr/>
            </p:nvSpPr>
            <p:spPr>
              <a:xfrm>
                <a:off x="3147460" y="3419687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1"/>
                    </a:moveTo>
                    <a:cubicBezTo>
                      <a:pt x="49" y="1"/>
                      <a:pt x="0" y="50"/>
                      <a:pt x="0" y="110"/>
                    </a:cubicBezTo>
                    <a:cubicBezTo>
                      <a:pt x="0" y="169"/>
                      <a:pt x="49" y="219"/>
                      <a:pt x="115" y="219"/>
                    </a:cubicBezTo>
                    <a:lnTo>
                      <a:pt x="899" y="219"/>
                    </a:lnTo>
                    <a:cubicBezTo>
                      <a:pt x="959" y="219"/>
                      <a:pt x="1008" y="169"/>
                      <a:pt x="1008" y="110"/>
                    </a:cubicBezTo>
                    <a:cubicBezTo>
                      <a:pt x="1008" y="50"/>
                      <a:pt x="959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5" name="Google Shape;9685;p75"/>
              <p:cNvSpPr/>
              <p:nvPr/>
            </p:nvSpPr>
            <p:spPr>
              <a:xfrm>
                <a:off x="3147586" y="3403159"/>
                <a:ext cx="25500" cy="1655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5" extrusionOk="0">
                    <a:moveTo>
                      <a:pt x="883" y="1"/>
                    </a:moveTo>
                    <a:lnTo>
                      <a:pt x="121" y="6"/>
                    </a:lnTo>
                    <a:cubicBezTo>
                      <a:pt x="50" y="6"/>
                      <a:pt x="1" y="61"/>
                      <a:pt x="1" y="126"/>
                    </a:cubicBezTo>
                    <a:lnTo>
                      <a:pt x="1" y="529"/>
                    </a:lnTo>
                    <a:cubicBezTo>
                      <a:pt x="1" y="600"/>
                      <a:pt x="55" y="655"/>
                      <a:pt x="121" y="655"/>
                    </a:cubicBezTo>
                    <a:lnTo>
                      <a:pt x="883" y="649"/>
                    </a:lnTo>
                    <a:cubicBezTo>
                      <a:pt x="954" y="649"/>
                      <a:pt x="1009" y="595"/>
                      <a:pt x="1003" y="529"/>
                    </a:cubicBezTo>
                    <a:lnTo>
                      <a:pt x="1003" y="126"/>
                    </a:lnTo>
                    <a:cubicBezTo>
                      <a:pt x="1003" y="55"/>
                      <a:pt x="949" y="1"/>
                      <a:pt x="88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6" name="Google Shape;9686;p75"/>
              <p:cNvSpPr/>
              <p:nvPr/>
            </p:nvSpPr>
            <p:spPr>
              <a:xfrm>
                <a:off x="3173339" y="3692757"/>
                <a:ext cx="9401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5" extrusionOk="0">
                    <a:moveTo>
                      <a:pt x="1" y="1"/>
                    </a:moveTo>
                    <a:lnTo>
                      <a:pt x="1" y="284"/>
                    </a:lnTo>
                    <a:lnTo>
                      <a:pt x="246" y="284"/>
                    </a:lnTo>
                    <a:cubicBezTo>
                      <a:pt x="311" y="284"/>
                      <a:pt x="371" y="224"/>
                      <a:pt x="371" y="159"/>
                    </a:cubicBezTo>
                    <a:lnTo>
                      <a:pt x="371" y="121"/>
                    </a:lnTo>
                    <a:cubicBezTo>
                      <a:pt x="366" y="50"/>
                      <a:pt x="317" y="1"/>
                      <a:pt x="246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7" name="Google Shape;9687;p75"/>
              <p:cNvSpPr/>
              <p:nvPr/>
            </p:nvSpPr>
            <p:spPr>
              <a:xfrm>
                <a:off x="3138513" y="3692757"/>
                <a:ext cx="9654" cy="705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79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1"/>
                    </a:cubicBezTo>
                    <a:lnTo>
                      <a:pt x="0" y="159"/>
                    </a:lnTo>
                    <a:cubicBezTo>
                      <a:pt x="0" y="230"/>
                      <a:pt x="55" y="279"/>
                      <a:pt x="120" y="279"/>
                    </a:cubicBezTo>
                    <a:lnTo>
                      <a:pt x="381" y="279"/>
                    </a:ln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8" name="Google Shape;9688;p75"/>
              <p:cNvSpPr/>
              <p:nvPr/>
            </p:nvSpPr>
            <p:spPr>
              <a:xfrm>
                <a:off x="3173339" y="3670744"/>
                <a:ext cx="9250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84" extrusionOk="0">
                    <a:moveTo>
                      <a:pt x="1" y="0"/>
                    </a:moveTo>
                    <a:lnTo>
                      <a:pt x="1" y="283"/>
                    </a:lnTo>
                    <a:lnTo>
                      <a:pt x="246" y="283"/>
                    </a:lnTo>
                    <a:cubicBezTo>
                      <a:pt x="311" y="283"/>
                      <a:pt x="366" y="229"/>
                      <a:pt x="366" y="164"/>
                    </a:cubicBezTo>
                    <a:lnTo>
                      <a:pt x="366" y="125"/>
                    </a:lnTo>
                    <a:cubicBezTo>
                      <a:pt x="366" y="55"/>
                      <a:pt x="311" y="0"/>
                      <a:pt x="24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9" name="Google Shape;9689;p75"/>
              <p:cNvSpPr/>
              <p:nvPr/>
            </p:nvSpPr>
            <p:spPr>
              <a:xfrm>
                <a:off x="3138513" y="3670871"/>
                <a:ext cx="9528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84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0"/>
                    </a:cubicBezTo>
                    <a:lnTo>
                      <a:pt x="0" y="159"/>
                    </a:lnTo>
                    <a:cubicBezTo>
                      <a:pt x="0" y="229"/>
                      <a:pt x="55" y="284"/>
                      <a:pt x="120" y="284"/>
                    </a:cubicBezTo>
                    <a:lnTo>
                      <a:pt x="376" y="284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0" name="Google Shape;9690;p75"/>
              <p:cNvSpPr/>
              <p:nvPr/>
            </p:nvSpPr>
            <p:spPr>
              <a:xfrm>
                <a:off x="3173213" y="3648833"/>
                <a:ext cx="9376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251" y="284"/>
                    </a:lnTo>
                    <a:cubicBezTo>
                      <a:pt x="316" y="284"/>
                      <a:pt x="371" y="230"/>
                      <a:pt x="371" y="164"/>
                    </a:cubicBezTo>
                    <a:lnTo>
                      <a:pt x="371" y="126"/>
                    </a:lnTo>
                    <a:cubicBezTo>
                      <a:pt x="371" y="55"/>
                      <a:pt x="316" y="1"/>
                      <a:pt x="25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1" name="Google Shape;9691;p75"/>
              <p:cNvSpPr/>
              <p:nvPr/>
            </p:nvSpPr>
            <p:spPr>
              <a:xfrm>
                <a:off x="3138513" y="3648985"/>
                <a:ext cx="9528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84" extrusionOk="0">
                    <a:moveTo>
                      <a:pt x="120" y="0"/>
                    </a:moveTo>
                    <a:cubicBezTo>
                      <a:pt x="55" y="0"/>
                      <a:pt x="0" y="55"/>
                      <a:pt x="0" y="120"/>
                    </a:cubicBezTo>
                    <a:lnTo>
                      <a:pt x="0" y="158"/>
                    </a:lnTo>
                    <a:cubicBezTo>
                      <a:pt x="0" y="229"/>
                      <a:pt x="55" y="283"/>
                      <a:pt x="120" y="283"/>
                    </a:cubicBezTo>
                    <a:lnTo>
                      <a:pt x="376" y="283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2" name="Google Shape;9692;p75"/>
              <p:cNvSpPr/>
              <p:nvPr/>
            </p:nvSpPr>
            <p:spPr>
              <a:xfrm>
                <a:off x="3173213" y="3626947"/>
                <a:ext cx="9376" cy="7329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90" extrusionOk="0">
                    <a:moveTo>
                      <a:pt x="0" y="0"/>
                    </a:moveTo>
                    <a:lnTo>
                      <a:pt x="0" y="289"/>
                    </a:lnTo>
                    <a:lnTo>
                      <a:pt x="251" y="289"/>
                    </a:lnTo>
                    <a:cubicBezTo>
                      <a:pt x="316" y="284"/>
                      <a:pt x="371" y="229"/>
                      <a:pt x="371" y="164"/>
                    </a:cubicBezTo>
                    <a:lnTo>
                      <a:pt x="371" y="126"/>
                    </a:lnTo>
                    <a:cubicBezTo>
                      <a:pt x="371" y="55"/>
                      <a:pt x="316" y="0"/>
                      <a:pt x="25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3" name="Google Shape;9693;p75"/>
              <p:cNvSpPr/>
              <p:nvPr/>
            </p:nvSpPr>
            <p:spPr>
              <a:xfrm>
                <a:off x="3138362" y="3626947"/>
                <a:ext cx="9679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4" extrusionOk="0">
                    <a:moveTo>
                      <a:pt x="126" y="0"/>
                    </a:moveTo>
                    <a:cubicBezTo>
                      <a:pt x="55" y="0"/>
                      <a:pt x="1" y="55"/>
                      <a:pt x="1" y="126"/>
                    </a:cubicBezTo>
                    <a:lnTo>
                      <a:pt x="1" y="164"/>
                    </a:lnTo>
                    <a:cubicBezTo>
                      <a:pt x="1" y="229"/>
                      <a:pt x="55" y="284"/>
                      <a:pt x="126" y="284"/>
                    </a:cubicBezTo>
                    <a:lnTo>
                      <a:pt x="382" y="284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4" name="Google Shape;9694;p75"/>
              <p:cNvSpPr/>
              <p:nvPr/>
            </p:nvSpPr>
            <p:spPr>
              <a:xfrm>
                <a:off x="3173213" y="3605036"/>
                <a:ext cx="9376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245" y="284"/>
                    </a:lnTo>
                    <a:cubicBezTo>
                      <a:pt x="316" y="284"/>
                      <a:pt x="371" y="230"/>
                      <a:pt x="371" y="164"/>
                    </a:cubicBezTo>
                    <a:lnTo>
                      <a:pt x="371" y="121"/>
                    </a:lnTo>
                    <a:cubicBezTo>
                      <a:pt x="371" y="55"/>
                      <a:pt x="316" y="1"/>
                      <a:pt x="24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5" name="Google Shape;9695;p75"/>
              <p:cNvSpPr/>
              <p:nvPr/>
            </p:nvSpPr>
            <p:spPr>
              <a:xfrm>
                <a:off x="3138362" y="3605036"/>
                <a:ext cx="9679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5" extrusionOk="0">
                    <a:moveTo>
                      <a:pt x="126" y="1"/>
                    </a:moveTo>
                    <a:cubicBezTo>
                      <a:pt x="55" y="1"/>
                      <a:pt x="1" y="55"/>
                      <a:pt x="1" y="126"/>
                    </a:cubicBezTo>
                    <a:lnTo>
                      <a:pt x="1" y="164"/>
                    </a:lnTo>
                    <a:cubicBezTo>
                      <a:pt x="1" y="230"/>
                      <a:pt x="55" y="284"/>
                      <a:pt x="126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6" name="Google Shape;9696;p75"/>
              <p:cNvSpPr/>
              <p:nvPr/>
            </p:nvSpPr>
            <p:spPr>
              <a:xfrm>
                <a:off x="3173213" y="3583150"/>
                <a:ext cx="9376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4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245" y="284"/>
                    </a:lnTo>
                    <a:cubicBezTo>
                      <a:pt x="316" y="284"/>
                      <a:pt x="371" y="229"/>
                      <a:pt x="371" y="164"/>
                    </a:cubicBezTo>
                    <a:lnTo>
                      <a:pt x="371" y="120"/>
                    </a:lnTo>
                    <a:cubicBezTo>
                      <a:pt x="371" y="55"/>
                      <a:pt x="316" y="1"/>
                      <a:pt x="24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7" name="Google Shape;9697;p75"/>
              <p:cNvSpPr/>
              <p:nvPr/>
            </p:nvSpPr>
            <p:spPr>
              <a:xfrm>
                <a:off x="3138362" y="3583150"/>
                <a:ext cx="9679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4" extrusionOk="0">
                    <a:moveTo>
                      <a:pt x="120" y="1"/>
                    </a:moveTo>
                    <a:cubicBezTo>
                      <a:pt x="55" y="1"/>
                      <a:pt x="1" y="55"/>
                      <a:pt x="1" y="120"/>
                    </a:cubicBezTo>
                    <a:lnTo>
                      <a:pt x="1" y="164"/>
                    </a:lnTo>
                    <a:cubicBezTo>
                      <a:pt x="1" y="229"/>
                      <a:pt x="55" y="284"/>
                      <a:pt x="120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8" name="Google Shape;9698;p75"/>
              <p:cNvSpPr/>
              <p:nvPr/>
            </p:nvSpPr>
            <p:spPr>
              <a:xfrm>
                <a:off x="3173061" y="3561264"/>
                <a:ext cx="9401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4" extrusionOk="0">
                    <a:moveTo>
                      <a:pt x="1" y="0"/>
                    </a:moveTo>
                    <a:lnTo>
                      <a:pt x="1" y="283"/>
                    </a:lnTo>
                    <a:lnTo>
                      <a:pt x="251" y="283"/>
                    </a:lnTo>
                    <a:cubicBezTo>
                      <a:pt x="317" y="283"/>
                      <a:pt x="371" y="229"/>
                      <a:pt x="371" y="158"/>
                    </a:cubicBezTo>
                    <a:lnTo>
                      <a:pt x="371" y="120"/>
                    </a:lnTo>
                    <a:cubicBezTo>
                      <a:pt x="371" y="55"/>
                      <a:pt x="317" y="0"/>
                      <a:pt x="25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9" name="Google Shape;9699;p75"/>
              <p:cNvSpPr/>
              <p:nvPr/>
            </p:nvSpPr>
            <p:spPr>
              <a:xfrm>
                <a:off x="3138362" y="3561264"/>
                <a:ext cx="9679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4" extrusionOk="0">
                    <a:moveTo>
                      <a:pt x="120" y="0"/>
                    </a:moveTo>
                    <a:cubicBezTo>
                      <a:pt x="55" y="0"/>
                      <a:pt x="1" y="55"/>
                      <a:pt x="1" y="125"/>
                    </a:cubicBezTo>
                    <a:lnTo>
                      <a:pt x="1" y="164"/>
                    </a:lnTo>
                    <a:cubicBezTo>
                      <a:pt x="1" y="229"/>
                      <a:pt x="55" y="283"/>
                      <a:pt x="120" y="283"/>
                    </a:cubicBezTo>
                    <a:lnTo>
                      <a:pt x="382" y="283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0" name="Google Shape;9700;p75"/>
              <p:cNvSpPr/>
              <p:nvPr/>
            </p:nvSpPr>
            <p:spPr>
              <a:xfrm>
                <a:off x="3173061" y="3539352"/>
                <a:ext cx="9401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5" extrusionOk="0">
                    <a:moveTo>
                      <a:pt x="1" y="1"/>
                    </a:moveTo>
                    <a:lnTo>
                      <a:pt x="1" y="284"/>
                    </a:lnTo>
                    <a:lnTo>
                      <a:pt x="251" y="284"/>
                    </a:lnTo>
                    <a:cubicBezTo>
                      <a:pt x="317" y="284"/>
                      <a:pt x="371" y="230"/>
                      <a:pt x="371" y="159"/>
                    </a:cubicBezTo>
                    <a:lnTo>
                      <a:pt x="371" y="121"/>
                    </a:lnTo>
                    <a:cubicBezTo>
                      <a:pt x="371" y="55"/>
                      <a:pt x="317" y="1"/>
                      <a:pt x="25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1" name="Google Shape;9701;p75"/>
              <p:cNvSpPr/>
              <p:nvPr/>
            </p:nvSpPr>
            <p:spPr>
              <a:xfrm>
                <a:off x="3138362" y="3539352"/>
                <a:ext cx="9528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85" extrusionOk="0">
                    <a:moveTo>
                      <a:pt x="120" y="1"/>
                    </a:moveTo>
                    <a:cubicBezTo>
                      <a:pt x="55" y="1"/>
                      <a:pt x="1" y="55"/>
                      <a:pt x="1" y="121"/>
                    </a:cubicBezTo>
                    <a:lnTo>
                      <a:pt x="1" y="164"/>
                    </a:lnTo>
                    <a:cubicBezTo>
                      <a:pt x="1" y="230"/>
                      <a:pt x="55" y="284"/>
                      <a:pt x="120" y="284"/>
                    </a:cubicBezTo>
                    <a:lnTo>
                      <a:pt x="377" y="284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2" name="Google Shape;9702;p75"/>
              <p:cNvSpPr/>
              <p:nvPr/>
            </p:nvSpPr>
            <p:spPr>
              <a:xfrm>
                <a:off x="3173061" y="3517466"/>
                <a:ext cx="9401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4" extrusionOk="0">
                    <a:moveTo>
                      <a:pt x="1" y="0"/>
                    </a:moveTo>
                    <a:lnTo>
                      <a:pt x="1" y="284"/>
                    </a:lnTo>
                    <a:lnTo>
                      <a:pt x="251" y="284"/>
                    </a:lnTo>
                    <a:cubicBezTo>
                      <a:pt x="317" y="284"/>
                      <a:pt x="371" y="229"/>
                      <a:pt x="371" y="158"/>
                    </a:cubicBezTo>
                    <a:lnTo>
                      <a:pt x="371" y="126"/>
                    </a:lnTo>
                    <a:cubicBezTo>
                      <a:pt x="371" y="55"/>
                      <a:pt x="317" y="0"/>
                      <a:pt x="25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3" name="Google Shape;9703;p75"/>
              <p:cNvSpPr/>
              <p:nvPr/>
            </p:nvSpPr>
            <p:spPr>
              <a:xfrm>
                <a:off x="3138235" y="3517466"/>
                <a:ext cx="9654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4" extrusionOk="0">
                    <a:moveTo>
                      <a:pt x="125" y="0"/>
                    </a:moveTo>
                    <a:cubicBezTo>
                      <a:pt x="55" y="0"/>
                      <a:pt x="0" y="55"/>
                      <a:pt x="0" y="120"/>
                    </a:cubicBezTo>
                    <a:lnTo>
                      <a:pt x="0" y="164"/>
                    </a:lnTo>
                    <a:cubicBezTo>
                      <a:pt x="0" y="229"/>
                      <a:pt x="55" y="284"/>
                      <a:pt x="125" y="284"/>
                    </a:cubicBezTo>
                    <a:lnTo>
                      <a:pt x="382" y="284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4" name="Google Shape;9704;p75"/>
              <p:cNvSpPr/>
              <p:nvPr/>
            </p:nvSpPr>
            <p:spPr>
              <a:xfrm>
                <a:off x="3173061" y="3495555"/>
                <a:ext cx="9401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5" extrusionOk="0">
                    <a:moveTo>
                      <a:pt x="1" y="1"/>
                    </a:moveTo>
                    <a:lnTo>
                      <a:pt x="1" y="284"/>
                    </a:lnTo>
                    <a:lnTo>
                      <a:pt x="251" y="284"/>
                    </a:lnTo>
                    <a:cubicBezTo>
                      <a:pt x="317" y="284"/>
                      <a:pt x="371" y="230"/>
                      <a:pt x="371" y="159"/>
                    </a:cubicBezTo>
                    <a:lnTo>
                      <a:pt x="371" y="121"/>
                    </a:lnTo>
                    <a:cubicBezTo>
                      <a:pt x="371" y="55"/>
                      <a:pt x="317" y="1"/>
                      <a:pt x="25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5" name="Google Shape;9705;p75"/>
              <p:cNvSpPr/>
              <p:nvPr/>
            </p:nvSpPr>
            <p:spPr>
              <a:xfrm>
                <a:off x="3138235" y="3495555"/>
                <a:ext cx="9654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5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1"/>
                    </a:cubicBezTo>
                    <a:lnTo>
                      <a:pt x="0" y="159"/>
                    </a:lnTo>
                    <a:cubicBezTo>
                      <a:pt x="0" y="230"/>
                      <a:pt x="55" y="284"/>
                      <a:pt x="125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6" name="Google Shape;9706;p75"/>
              <p:cNvSpPr/>
              <p:nvPr/>
            </p:nvSpPr>
            <p:spPr>
              <a:xfrm>
                <a:off x="3173061" y="3473543"/>
                <a:ext cx="9401" cy="7304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9" extrusionOk="0">
                    <a:moveTo>
                      <a:pt x="1" y="0"/>
                    </a:moveTo>
                    <a:lnTo>
                      <a:pt x="1" y="289"/>
                    </a:lnTo>
                    <a:lnTo>
                      <a:pt x="246" y="289"/>
                    </a:lnTo>
                    <a:cubicBezTo>
                      <a:pt x="317" y="289"/>
                      <a:pt x="371" y="234"/>
                      <a:pt x="371" y="164"/>
                    </a:cubicBezTo>
                    <a:lnTo>
                      <a:pt x="371" y="125"/>
                    </a:lnTo>
                    <a:cubicBezTo>
                      <a:pt x="371" y="55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7" name="Google Shape;9707;p75"/>
              <p:cNvSpPr/>
              <p:nvPr/>
            </p:nvSpPr>
            <p:spPr>
              <a:xfrm>
                <a:off x="3138235" y="3473669"/>
                <a:ext cx="9654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4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0"/>
                    </a:cubicBezTo>
                    <a:lnTo>
                      <a:pt x="0" y="159"/>
                    </a:lnTo>
                    <a:cubicBezTo>
                      <a:pt x="0" y="229"/>
                      <a:pt x="55" y="284"/>
                      <a:pt x="120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8" name="Google Shape;9708;p75"/>
              <p:cNvSpPr/>
              <p:nvPr/>
            </p:nvSpPr>
            <p:spPr>
              <a:xfrm>
                <a:off x="3173061" y="3451758"/>
                <a:ext cx="9401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5" extrusionOk="0">
                    <a:moveTo>
                      <a:pt x="255" y="1"/>
                    </a:moveTo>
                    <a:cubicBezTo>
                      <a:pt x="252" y="1"/>
                      <a:pt x="249" y="1"/>
                      <a:pt x="246" y="1"/>
                    </a:cubicBezTo>
                    <a:lnTo>
                      <a:pt x="1" y="1"/>
                    </a:lnTo>
                    <a:lnTo>
                      <a:pt x="1" y="285"/>
                    </a:lnTo>
                    <a:lnTo>
                      <a:pt x="246" y="285"/>
                    </a:lnTo>
                    <a:cubicBezTo>
                      <a:pt x="317" y="279"/>
                      <a:pt x="366" y="225"/>
                      <a:pt x="371" y="159"/>
                    </a:cubicBezTo>
                    <a:lnTo>
                      <a:pt x="371" y="121"/>
                    </a:lnTo>
                    <a:cubicBezTo>
                      <a:pt x="366" y="54"/>
                      <a:pt x="316" y="1"/>
                      <a:pt x="25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9" name="Google Shape;9709;p75"/>
              <p:cNvSpPr/>
              <p:nvPr/>
            </p:nvSpPr>
            <p:spPr>
              <a:xfrm>
                <a:off x="3138235" y="3451758"/>
                <a:ext cx="9654" cy="707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0" extrusionOk="0">
                    <a:moveTo>
                      <a:pt x="112" y="1"/>
                    </a:moveTo>
                    <a:cubicBezTo>
                      <a:pt x="50" y="1"/>
                      <a:pt x="0" y="58"/>
                      <a:pt x="0" y="121"/>
                    </a:cubicBezTo>
                    <a:lnTo>
                      <a:pt x="0" y="159"/>
                    </a:lnTo>
                    <a:cubicBezTo>
                      <a:pt x="0" y="227"/>
                      <a:pt x="50" y="279"/>
                      <a:pt x="111" y="279"/>
                    </a:cubicBezTo>
                    <a:cubicBezTo>
                      <a:pt x="114" y="279"/>
                      <a:pt x="117" y="279"/>
                      <a:pt x="120" y="279"/>
                    </a:cubicBezTo>
                    <a:lnTo>
                      <a:pt x="382" y="279"/>
                    </a:lnTo>
                    <a:lnTo>
                      <a:pt x="382" y="1"/>
                    </a:lnTo>
                    <a:lnTo>
                      <a:pt x="120" y="1"/>
                    </a:lnTo>
                    <a:cubicBezTo>
                      <a:pt x="117" y="1"/>
                      <a:pt x="114" y="1"/>
                      <a:pt x="11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0" name="Google Shape;9710;p75"/>
              <p:cNvSpPr/>
              <p:nvPr/>
            </p:nvSpPr>
            <p:spPr>
              <a:xfrm>
                <a:off x="3172935" y="3429746"/>
                <a:ext cx="9376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4" extrusionOk="0">
                    <a:moveTo>
                      <a:pt x="0" y="0"/>
                    </a:moveTo>
                    <a:lnTo>
                      <a:pt x="0" y="284"/>
                    </a:lnTo>
                    <a:lnTo>
                      <a:pt x="251" y="284"/>
                    </a:lnTo>
                    <a:cubicBezTo>
                      <a:pt x="316" y="284"/>
                      <a:pt x="371" y="229"/>
                      <a:pt x="371" y="164"/>
                    </a:cubicBezTo>
                    <a:lnTo>
                      <a:pt x="371" y="120"/>
                    </a:lnTo>
                    <a:cubicBezTo>
                      <a:pt x="371" y="55"/>
                      <a:pt x="316" y="0"/>
                      <a:pt x="25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1" name="Google Shape;9711;p75"/>
              <p:cNvSpPr/>
              <p:nvPr/>
            </p:nvSpPr>
            <p:spPr>
              <a:xfrm>
                <a:off x="3138235" y="3429872"/>
                <a:ext cx="9528" cy="707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80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1"/>
                    </a:cubicBezTo>
                    <a:lnTo>
                      <a:pt x="0" y="159"/>
                    </a:lnTo>
                    <a:cubicBezTo>
                      <a:pt x="0" y="226"/>
                      <a:pt x="50" y="279"/>
                      <a:pt x="111" y="279"/>
                    </a:cubicBezTo>
                    <a:cubicBezTo>
                      <a:pt x="114" y="279"/>
                      <a:pt x="117" y="279"/>
                      <a:pt x="120" y="279"/>
                    </a:cubicBezTo>
                    <a:lnTo>
                      <a:pt x="376" y="279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2" name="Google Shape;9712;p75"/>
              <p:cNvSpPr/>
              <p:nvPr/>
            </p:nvSpPr>
            <p:spPr>
              <a:xfrm>
                <a:off x="3172935" y="3407834"/>
                <a:ext cx="9376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251" y="284"/>
                    </a:lnTo>
                    <a:cubicBezTo>
                      <a:pt x="316" y="284"/>
                      <a:pt x="371" y="230"/>
                      <a:pt x="371" y="164"/>
                    </a:cubicBezTo>
                    <a:lnTo>
                      <a:pt x="371" y="121"/>
                    </a:lnTo>
                    <a:cubicBezTo>
                      <a:pt x="371" y="55"/>
                      <a:pt x="316" y="1"/>
                      <a:pt x="25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3" name="Google Shape;9713;p75"/>
              <p:cNvSpPr/>
              <p:nvPr/>
            </p:nvSpPr>
            <p:spPr>
              <a:xfrm>
                <a:off x="3138084" y="3407834"/>
                <a:ext cx="9679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5" extrusionOk="0">
                    <a:moveTo>
                      <a:pt x="126" y="1"/>
                    </a:moveTo>
                    <a:cubicBezTo>
                      <a:pt x="55" y="1"/>
                      <a:pt x="1" y="55"/>
                      <a:pt x="1" y="126"/>
                    </a:cubicBezTo>
                    <a:lnTo>
                      <a:pt x="1" y="164"/>
                    </a:lnTo>
                    <a:cubicBezTo>
                      <a:pt x="1" y="230"/>
                      <a:pt x="55" y="284"/>
                      <a:pt x="126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4" name="Google Shape;9714;p75"/>
              <p:cNvSpPr/>
              <p:nvPr/>
            </p:nvSpPr>
            <p:spPr>
              <a:xfrm>
                <a:off x="3033380" y="3446173"/>
                <a:ext cx="127626" cy="73518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909" extrusionOk="0">
                    <a:moveTo>
                      <a:pt x="1565" y="1"/>
                    </a:moveTo>
                    <a:cubicBezTo>
                      <a:pt x="864" y="1"/>
                      <a:pt x="1" y="158"/>
                      <a:pt x="8" y="631"/>
                    </a:cubicBezTo>
                    <a:cubicBezTo>
                      <a:pt x="12" y="875"/>
                      <a:pt x="104" y="947"/>
                      <a:pt x="233" y="947"/>
                    </a:cubicBezTo>
                    <a:cubicBezTo>
                      <a:pt x="421" y="947"/>
                      <a:pt x="686" y="794"/>
                      <a:pt x="867" y="794"/>
                    </a:cubicBezTo>
                    <a:cubicBezTo>
                      <a:pt x="928" y="794"/>
                      <a:pt x="980" y="812"/>
                      <a:pt x="1016" y="860"/>
                    </a:cubicBezTo>
                    <a:cubicBezTo>
                      <a:pt x="1228" y="1143"/>
                      <a:pt x="1114" y="2091"/>
                      <a:pt x="744" y="2091"/>
                    </a:cubicBezTo>
                    <a:cubicBezTo>
                      <a:pt x="373" y="2091"/>
                      <a:pt x="1370" y="2909"/>
                      <a:pt x="1370" y="2909"/>
                    </a:cubicBezTo>
                    <a:cubicBezTo>
                      <a:pt x="1370" y="2909"/>
                      <a:pt x="2569" y="2887"/>
                      <a:pt x="3228" y="2227"/>
                    </a:cubicBezTo>
                    <a:cubicBezTo>
                      <a:pt x="3882" y="1568"/>
                      <a:pt x="4454" y="1699"/>
                      <a:pt x="4149" y="1165"/>
                    </a:cubicBezTo>
                    <a:cubicBezTo>
                      <a:pt x="3903" y="726"/>
                      <a:pt x="4591" y="559"/>
                      <a:pt x="4878" y="559"/>
                    </a:cubicBezTo>
                    <a:cubicBezTo>
                      <a:pt x="4940" y="559"/>
                      <a:pt x="4983" y="567"/>
                      <a:pt x="4994" y="582"/>
                    </a:cubicBezTo>
                    <a:cubicBezTo>
                      <a:pt x="4999" y="588"/>
                      <a:pt x="5003" y="591"/>
                      <a:pt x="5006" y="591"/>
                    </a:cubicBezTo>
                    <a:cubicBezTo>
                      <a:pt x="5050" y="591"/>
                      <a:pt x="4994" y="124"/>
                      <a:pt x="4994" y="124"/>
                    </a:cubicBezTo>
                    <a:lnTo>
                      <a:pt x="4454" y="189"/>
                    </a:lnTo>
                    <a:cubicBezTo>
                      <a:pt x="4454" y="189"/>
                      <a:pt x="4010" y="215"/>
                      <a:pt x="3524" y="215"/>
                    </a:cubicBezTo>
                    <a:cubicBezTo>
                      <a:pt x="3065" y="215"/>
                      <a:pt x="2569" y="192"/>
                      <a:pt x="2373" y="102"/>
                    </a:cubicBezTo>
                    <a:cubicBezTo>
                      <a:pt x="2237" y="42"/>
                      <a:pt x="1922" y="1"/>
                      <a:pt x="156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5" name="Google Shape;9715;p75"/>
              <p:cNvSpPr/>
              <p:nvPr/>
            </p:nvSpPr>
            <p:spPr>
              <a:xfrm>
                <a:off x="3158150" y="3445996"/>
                <a:ext cx="127626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911" extrusionOk="0">
                    <a:moveTo>
                      <a:pt x="3497" y="1"/>
                    </a:moveTo>
                    <a:cubicBezTo>
                      <a:pt x="3135" y="1"/>
                      <a:pt x="2815" y="43"/>
                      <a:pt x="2678" y="104"/>
                    </a:cubicBezTo>
                    <a:cubicBezTo>
                      <a:pt x="2482" y="194"/>
                      <a:pt x="1985" y="217"/>
                      <a:pt x="1526" y="217"/>
                    </a:cubicBezTo>
                    <a:cubicBezTo>
                      <a:pt x="1040" y="217"/>
                      <a:pt x="596" y="191"/>
                      <a:pt x="596" y="191"/>
                    </a:cubicBezTo>
                    <a:lnTo>
                      <a:pt x="57" y="137"/>
                    </a:lnTo>
                    <a:cubicBezTo>
                      <a:pt x="57" y="137"/>
                      <a:pt x="1" y="604"/>
                      <a:pt x="44" y="604"/>
                    </a:cubicBezTo>
                    <a:cubicBezTo>
                      <a:pt x="48" y="604"/>
                      <a:pt x="52" y="601"/>
                      <a:pt x="57" y="594"/>
                    </a:cubicBezTo>
                    <a:cubicBezTo>
                      <a:pt x="69" y="578"/>
                      <a:pt x="114" y="570"/>
                      <a:pt x="179" y="570"/>
                    </a:cubicBezTo>
                    <a:cubicBezTo>
                      <a:pt x="469" y="570"/>
                      <a:pt x="1146" y="741"/>
                      <a:pt x="901" y="1177"/>
                    </a:cubicBezTo>
                    <a:cubicBezTo>
                      <a:pt x="607" y="1711"/>
                      <a:pt x="1174" y="1575"/>
                      <a:pt x="1833" y="2234"/>
                    </a:cubicBezTo>
                    <a:cubicBezTo>
                      <a:pt x="2487" y="2894"/>
                      <a:pt x="3686" y="2910"/>
                      <a:pt x="3686" y="2910"/>
                    </a:cubicBezTo>
                    <a:cubicBezTo>
                      <a:pt x="3686" y="2910"/>
                      <a:pt x="4683" y="2087"/>
                      <a:pt x="4312" y="2087"/>
                    </a:cubicBezTo>
                    <a:cubicBezTo>
                      <a:pt x="3942" y="2087"/>
                      <a:pt x="3822" y="1145"/>
                      <a:pt x="4034" y="856"/>
                    </a:cubicBezTo>
                    <a:cubicBezTo>
                      <a:pt x="4070" y="808"/>
                      <a:pt x="4122" y="790"/>
                      <a:pt x="4184" y="790"/>
                    </a:cubicBezTo>
                    <a:cubicBezTo>
                      <a:pt x="4365" y="790"/>
                      <a:pt x="4629" y="943"/>
                      <a:pt x="4817" y="943"/>
                    </a:cubicBezTo>
                    <a:cubicBezTo>
                      <a:pt x="4946" y="943"/>
                      <a:pt x="5039" y="871"/>
                      <a:pt x="5043" y="627"/>
                    </a:cubicBezTo>
                    <a:cubicBezTo>
                      <a:pt x="5050" y="157"/>
                      <a:pt x="4195" y="1"/>
                      <a:pt x="349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6" name="Google Shape;9716;p75"/>
              <p:cNvSpPr/>
              <p:nvPr/>
            </p:nvSpPr>
            <p:spPr>
              <a:xfrm>
                <a:off x="3084253" y="3751439"/>
                <a:ext cx="30302" cy="54134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142" extrusionOk="0">
                    <a:moveTo>
                      <a:pt x="600" y="0"/>
                    </a:moveTo>
                    <a:cubicBezTo>
                      <a:pt x="267" y="0"/>
                      <a:pt x="0" y="480"/>
                      <a:pt x="0" y="1074"/>
                    </a:cubicBezTo>
                    <a:cubicBezTo>
                      <a:pt x="0" y="1662"/>
                      <a:pt x="273" y="2142"/>
                      <a:pt x="600" y="2142"/>
                    </a:cubicBezTo>
                    <a:cubicBezTo>
                      <a:pt x="932" y="2142"/>
                      <a:pt x="1199" y="1662"/>
                      <a:pt x="1199" y="1068"/>
                    </a:cubicBezTo>
                    <a:cubicBezTo>
                      <a:pt x="1199" y="480"/>
                      <a:pt x="926" y="0"/>
                      <a:pt x="60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7" name="Google Shape;9717;p75"/>
              <p:cNvSpPr/>
              <p:nvPr/>
            </p:nvSpPr>
            <p:spPr>
              <a:xfrm>
                <a:off x="3029842" y="3464066"/>
                <a:ext cx="34472" cy="33688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333" extrusionOk="0">
                    <a:moveTo>
                      <a:pt x="565" y="1"/>
                    </a:moveTo>
                    <a:cubicBezTo>
                      <a:pt x="477" y="1"/>
                      <a:pt x="392" y="23"/>
                      <a:pt x="317" y="70"/>
                    </a:cubicBezTo>
                    <a:cubicBezTo>
                      <a:pt x="50" y="233"/>
                      <a:pt x="1" y="631"/>
                      <a:pt x="202" y="964"/>
                    </a:cubicBezTo>
                    <a:cubicBezTo>
                      <a:pt x="346" y="1196"/>
                      <a:pt x="578" y="1333"/>
                      <a:pt x="796" y="1333"/>
                    </a:cubicBezTo>
                    <a:cubicBezTo>
                      <a:pt x="884" y="1333"/>
                      <a:pt x="970" y="1310"/>
                      <a:pt x="1047" y="1263"/>
                    </a:cubicBezTo>
                    <a:cubicBezTo>
                      <a:pt x="1314" y="1100"/>
                      <a:pt x="1363" y="702"/>
                      <a:pt x="1161" y="375"/>
                    </a:cubicBezTo>
                    <a:cubicBezTo>
                      <a:pt x="1018" y="138"/>
                      <a:pt x="782" y="1"/>
                      <a:pt x="56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8" name="Google Shape;9718;p75"/>
              <p:cNvSpPr/>
              <p:nvPr/>
            </p:nvSpPr>
            <p:spPr>
              <a:xfrm>
                <a:off x="2982228" y="3468969"/>
                <a:ext cx="76955" cy="195407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732" extrusionOk="0">
                    <a:moveTo>
                      <a:pt x="2010" y="0"/>
                    </a:moveTo>
                    <a:cubicBezTo>
                      <a:pt x="1986" y="0"/>
                      <a:pt x="1961" y="3"/>
                      <a:pt x="1934" y="7"/>
                    </a:cubicBezTo>
                    <a:cubicBezTo>
                      <a:pt x="1373" y="94"/>
                      <a:pt x="1542" y="830"/>
                      <a:pt x="1667" y="1276"/>
                    </a:cubicBezTo>
                    <a:cubicBezTo>
                      <a:pt x="1792" y="1723"/>
                      <a:pt x="1318" y="5581"/>
                      <a:pt x="1002" y="5968"/>
                    </a:cubicBezTo>
                    <a:cubicBezTo>
                      <a:pt x="690" y="6350"/>
                      <a:pt x="0" y="7412"/>
                      <a:pt x="1128" y="7412"/>
                    </a:cubicBezTo>
                    <a:cubicBezTo>
                      <a:pt x="1142" y="7412"/>
                      <a:pt x="1156" y="7412"/>
                      <a:pt x="1171" y="7412"/>
                    </a:cubicBezTo>
                    <a:cubicBezTo>
                      <a:pt x="1171" y="7412"/>
                      <a:pt x="1418" y="7731"/>
                      <a:pt x="1746" y="7731"/>
                    </a:cubicBezTo>
                    <a:cubicBezTo>
                      <a:pt x="1801" y="7731"/>
                      <a:pt x="1858" y="7722"/>
                      <a:pt x="1917" y="7701"/>
                    </a:cubicBezTo>
                    <a:cubicBezTo>
                      <a:pt x="2326" y="7559"/>
                      <a:pt x="1738" y="6562"/>
                      <a:pt x="1917" y="5859"/>
                    </a:cubicBezTo>
                    <a:cubicBezTo>
                      <a:pt x="2097" y="5156"/>
                      <a:pt x="2283" y="1925"/>
                      <a:pt x="2283" y="1925"/>
                    </a:cubicBezTo>
                    <a:cubicBezTo>
                      <a:pt x="2283" y="1925"/>
                      <a:pt x="3045" y="724"/>
                      <a:pt x="2564" y="724"/>
                    </a:cubicBezTo>
                    <a:cubicBezTo>
                      <a:pt x="2515" y="724"/>
                      <a:pt x="2453" y="736"/>
                      <a:pt x="2375" y="764"/>
                    </a:cubicBezTo>
                    <a:cubicBezTo>
                      <a:pt x="2375" y="764"/>
                      <a:pt x="2375" y="764"/>
                      <a:pt x="2375" y="764"/>
                    </a:cubicBezTo>
                    <a:cubicBezTo>
                      <a:pt x="2360" y="764"/>
                      <a:pt x="2476" y="0"/>
                      <a:pt x="2010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9" name="Google Shape;9719;p75"/>
              <p:cNvSpPr/>
              <p:nvPr/>
            </p:nvSpPr>
            <p:spPr>
              <a:xfrm>
                <a:off x="3205435" y="3751288"/>
                <a:ext cx="30327" cy="5428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148" extrusionOk="0">
                    <a:moveTo>
                      <a:pt x="600" y="1"/>
                    </a:moveTo>
                    <a:cubicBezTo>
                      <a:pt x="273" y="1"/>
                      <a:pt x="0" y="480"/>
                      <a:pt x="0" y="1074"/>
                    </a:cubicBezTo>
                    <a:cubicBezTo>
                      <a:pt x="0" y="1668"/>
                      <a:pt x="273" y="2148"/>
                      <a:pt x="600" y="2148"/>
                    </a:cubicBezTo>
                    <a:cubicBezTo>
                      <a:pt x="927" y="2148"/>
                      <a:pt x="1199" y="1663"/>
                      <a:pt x="1199" y="1074"/>
                    </a:cubicBezTo>
                    <a:cubicBezTo>
                      <a:pt x="1199" y="480"/>
                      <a:pt x="927" y="1"/>
                      <a:pt x="6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0" name="Google Shape;9720;p75"/>
              <p:cNvSpPr/>
              <p:nvPr/>
            </p:nvSpPr>
            <p:spPr>
              <a:xfrm>
                <a:off x="3254868" y="3463788"/>
                <a:ext cx="34598" cy="33688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333" extrusionOk="0">
                    <a:moveTo>
                      <a:pt x="801" y="1"/>
                    </a:moveTo>
                    <a:cubicBezTo>
                      <a:pt x="581" y="1"/>
                      <a:pt x="346" y="138"/>
                      <a:pt x="202" y="375"/>
                    </a:cubicBezTo>
                    <a:cubicBezTo>
                      <a:pt x="0" y="708"/>
                      <a:pt x="55" y="1105"/>
                      <a:pt x="322" y="1263"/>
                    </a:cubicBezTo>
                    <a:cubicBezTo>
                      <a:pt x="397" y="1310"/>
                      <a:pt x="482" y="1333"/>
                      <a:pt x="570" y="1333"/>
                    </a:cubicBezTo>
                    <a:cubicBezTo>
                      <a:pt x="788" y="1333"/>
                      <a:pt x="1023" y="1195"/>
                      <a:pt x="1167" y="958"/>
                    </a:cubicBezTo>
                    <a:cubicBezTo>
                      <a:pt x="1368" y="631"/>
                      <a:pt x="1314" y="228"/>
                      <a:pt x="1052" y="70"/>
                    </a:cubicBezTo>
                    <a:cubicBezTo>
                      <a:pt x="975" y="23"/>
                      <a:pt x="889" y="1"/>
                      <a:pt x="80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1" name="Google Shape;9721;p75"/>
              <p:cNvSpPr/>
              <p:nvPr/>
            </p:nvSpPr>
            <p:spPr>
              <a:xfrm>
                <a:off x="3286812" y="3644739"/>
                <a:ext cx="37479" cy="23706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938" extrusionOk="0">
                    <a:moveTo>
                      <a:pt x="923" y="0"/>
                    </a:moveTo>
                    <a:cubicBezTo>
                      <a:pt x="826" y="0"/>
                      <a:pt x="721" y="16"/>
                      <a:pt x="616" y="48"/>
                    </a:cubicBezTo>
                    <a:cubicBezTo>
                      <a:pt x="246" y="157"/>
                      <a:pt x="1" y="441"/>
                      <a:pt x="71" y="675"/>
                    </a:cubicBezTo>
                    <a:cubicBezTo>
                      <a:pt x="123" y="840"/>
                      <a:pt x="325" y="937"/>
                      <a:pt x="573" y="937"/>
                    </a:cubicBezTo>
                    <a:cubicBezTo>
                      <a:pt x="668" y="937"/>
                      <a:pt x="770" y="923"/>
                      <a:pt x="872" y="893"/>
                    </a:cubicBezTo>
                    <a:cubicBezTo>
                      <a:pt x="1243" y="778"/>
                      <a:pt x="1483" y="501"/>
                      <a:pt x="1417" y="266"/>
                    </a:cubicBezTo>
                    <a:cubicBezTo>
                      <a:pt x="1367" y="98"/>
                      <a:pt x="1168" y="0"/>
                      <a:pt x="923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2" name="Google Shape;9722;p75"/>
              <p:cNvSpPr/>
              <p:nvPr/>
            </p:nvSpPr>
            <p:spPr>
              <a:xfrm>
                <a:off x="3218375" y="4036892"/>
                <a:ext cx="40916" cy="4079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614" extrusionOk="0">
                    <a:moveTo>
                      <a:pt x="807" y="1"/>
                    </a:moveTo>
                    <a:cubicBezTo>
                      <a:pt x="360" y="1"/>
                      <a:pt x="0" y="361"/>
                      <a:pt x="0" y="807"/>
                    </a:cubicBezTo>
                    <a:cubicBezTo>
                      <a:pt x="0" y="1254"/>
                      <a:pt x="360" y="1614"/>
                      <a:pt x="807" y="1614"/>
                    </a:cubicBezTo>
                    <a:cubicBezTo>
                      <a:pt x="1254" y="1614"/>
                      <a:pt x="1619" y="1254"/>
                      <a:pt x="1619" y="807"/>
                    </a:cubicBezTo>
                    <a:cubicBezTo>
                      <a:pt x="1619" y="361"/>
                      <a:pt x="1254" y="1"/>
                      <a:pt x="80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3" name="Google Shape;9723;p75"/>
              <p:cNvSpPr/>
              <p:nvPr/>
            </p:nvSpPr>
            <p:spPr>
              <a:xfrm>
                <a:off x="3115768" y="3352361"/>
                <a:ext cx="87342" cy="60881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2409" extrusionOk="0">
                    <a:moveTo>
                      <a:pt x="3407" y="0"/>
                    </a:moveTo>
                    <a:lnTo>
                      <a:pt x="2927" y="436"/>
                    </a:lnTo>
                    <a:cubicBezTo>
                      <a:pt x="2927" y="436"/>
                      <a:pt x="2982" y="1308"/>
                      <a:pt x="2715" y="1520"/>
                    </a:cubicBezTo>
                    <a:cubicBezTo>
                      <a:pt x="2442" y="1733"/>
                      <a:pt x="1728" y="1733"/>
                      <a:pt x="1728" y="1733"/>
                    </a:cubicBezTo>
                    <a:cubicBezTo>
                      <a:pt x="1728" y="1733"/>
                      <a:pt x="1020" y="1733"/>
                      <a:pt x="747" y="1520"/>
                    </a:cubicBezTo>
                    <a:cubicBezTo>
                      <a:pt x="475" y="1308"/>
                      <a:pt x="530" y="441"/>
                      <a:pt x="530" y="441"/>
                    </a:cubicBezTo>
                    <a:lnTo>
                      <a:pt x="55" y="5"/>
                    </a:lnTo>
                    <a:lnTo>
                      <a:pt x="55" y="5"/>
                    </a:lnTo>
                    <a:cubicBezTo>
                      <a:pt x="1" y="539"/>
                      <a:pt x="83" y="1084"/>
                      <a:pt x="279" y="1586"/>
                    </a:cubicBezTo>
                    <a:cubicBezTo>
                      <a:pt x="579" y="2343"/>
                      <a:pt x="1527" y="2403"/>
                      <a:pt x="1701" y="2408"/>
                    </a:cubicBezTo>
                    <a:lnTo>
                      <a:pt x="1734" y="2408"/>
                    </a:lnTo>
                    <a:cubicBezTo>
                      <a:pt x="1908" y="2403"/>
                      <a:pt x="2883" y="2343"/>
                      <a:pt x="3183" y="1580"/>
                    </a:cubicBezTo>
                    <a:cubicBezTo>
                      <a:pt x="3379" y="1079"/>
                      <a:pt x="3456" y="539"/>
                      <a:pt x="340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4" name="Google Shape;9724;p75"/>
              <p:cNvSpPr/>
              <p:nvPr/>
            </p:nvSpPr>
            <p:spPr>
              <a:xfrm>
                <a:off x="3101312" y="3259611"/>
                <a:ext cx="116253" cy="121535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809" extrusionOk="0">
                    <a:moveTo>
                      <a:pt x="2124" y="0"/>
                    </a:moveTo>
                    <a:cubicBezTo>
                      <a:pt x="1842" y="0"/>
                      <a:pt x="1260" y="94"/>
                      <a:pt x="731" y="777"/>
                    </a:cubicBezTo>
                    <a:cubicBezTo>
                      <a:pt x="1" y="1725"/>
                      <a:pt x="508" y="2548"/>
                      <a:pt x="508" y="2548"/>
                    </a:cubicBezTo>
                    <a:lnTo>
                      <a:pt x="491" y="3174"/>
                    </a:lnTo>
                    <a:cubicBezTo>
                      <a:pt x="77" y="3725"/>
                      <a:pt x="938" y="4128"/>
                      <a:pt x="1210" y="4215"/>
                    </a:cubicBezTo>
                    <a:cubicBezTo>
                      <a:pt x="1488" y="4297"/>
                      <a:pt x="1445" y="4809"/>
                      <a:pt x="1445" y="4809"/>
                    </a:cubicBezTo>
                    <a:lnTo>
                      <a:pt x="3161" y="4809"/>
                    </a:lnTo>
                    <a:cubicBezTo>
                      <a:pt x="3161" y="4809"/>
                      <a:pt x="3118" y="4297"/>
                      <a:pt x="3396" y="4215"/>
                    </a:cubicBezTo>
                    <a:cubicBezTo>
                      <a:pt x="3673" y="4128"/>
                      <a:pt x="4529" y="3725"/>
                      <a:pt x="4115" y="3174"/>
                    </a:cubicBezTo>
                    <a:lnTo>
                      <a:pt x="4093" y="2548"/>
                    </a:lnTo>
                    <a:cubicBezTo>
                      <a:pt x="4093" y="2548"/>
                      <a:pt x="4600" y="1719"/>
                      <a:pt x="3870" y="777"/>
                    </a:cubicBezTo>
                    <a:cubicBezTo>
                      <a:pt x="3337" y="94"/>
                      <a:pt x="2750" y="0"/>
                      <a:pt x="2467" y="0"/>
                    </a:cubicBezTo>
                    <a:cubicBezTo>
                      <a:pt x="2359" y="0"/>
                      <a:pt x="2295" y="14"/>
                      <a:pt x="2295" y="14"/>
                    </a:cubicBezTo>
                    <a:cubicBezTo>
                      <a:pt x="2295" y="14"/>
                      <a:pt x="2231" y="0"/>
                      <a:pt x="212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5" name="Google Shape;9725;p75"/>
              <p:cNvSpPr/>
              <p:nvPr/>
            </p:nvSpPr>
            <p:spPr>
              <a:xfrm>
                <a:off x="3260024" y="3468691"/>
                <a:ext cx="77460" cy="195356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7730" extrusionOk="0">
                    <a:moveTo>
                      <a:pt x="1039" y="1"/>
                    </a:moveTo>
                    <a:cubicBezTo>
                      <a:pt x="573" y="1"/>
                      <a:pt x="683" y="764"/>
                      <a:pt x="674" y="764"/>
                    </a:cubicBezTo>
                    <a:cubicBezTo>
                      <a:pt x="674" y="764"/>
                      <a:pt x="674" y="764"/>
                      <a:pt x="674" y="764"/>
                    </a:cubicBezTo>
                    <a:cubicBezTo>
                      <a:pt x="596" y="736"/>
                      <a:pt x="533" y="724"/>
                      <a:pt x="483" y="724"/>
                    </a:cubicBezTo>
                    <a:cubicBezTo>
                      <a:pt x="1" y="724"/>
                      <a:pt x="772" y="1925"/>
                      <a:pt x="772" y="1925"/>
                    </a:cubicBezTo>
                    <a:cubicBezTo>
                      <a:pt x="772" y="1925"/>
                      <a:pt x="968" y="5151"/>
                      <a:pt x="1142" y="5859"/>
                    </a:cubicBezTo>
                    <a:cubicBezTo>
                      <a:pt x="1322" y="6562"/>
                      <a:pt x="734" y="7559"/>
                      <a:pt x="1142" y="7701"/>
                    </a:cubicBezTo>
                    <a:cubicBezTo>
                      <a:pt x="1199" y="7721"/>
                      <a:pt x="1255" y="7729"/>
                      <a:pt x="1309" y="7729"/>
                    </a:cubicBezTo>
                    <a:cubicBezTo>
                      <a:pt x="1640" y="7729"/>
                      <a:pt x="1894" y="7407"/>
                      <a:pt x="1894" y="7407"/>
                    </a:cubicBezTo>
                    <a:cubicBezTo>
                      <a:pt x="1909" y="7407"/>
                      <a:pt x="1923" y="7407"/>
                      <a:pt x="1938" y="7407"/>
                    </a:cubicBezTo>
                    <a:cubicBezTo>
                      <a:pt x="3065" y="7407"/>
                      <a:pt x="2370" y="6345"/>
                      <a:pt x="2058" y="5963"/>
                    </a:cubicBezTo>
                    <a:cubicBezTo>
                      <a:pt x="1742" y="5576"/>
                      <a:pt x="1257" y="1729"/>
                      <a:pt x="1382" y="1276"/>
                    </a:cubicBezTo>
                    <a:cubicBezTo>
                      <a:pt x="1507" y="824"/>
                      <a:pt x="1671" y="89"/>
                      <a:pt x="1115" y="7"/>
                    </a:cubicBezTo>
                    <a:cubicBezTo>
                      <a:pt x="1088" y="3"/>
                      <a:pt x="1062" y="1"/>
                      <a:pt x="103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6" name="Google Shape;9726;p75"/>
              <p:cNvSpPr/>
              <p:nvPr/>
            </p:nvSpPr>
            <p:spPr>
              <a:xfrm>
                <a:off x="3289138" y="3658234"/>
                <a:ext cx="65456" cy="151964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6013" extrusionOk="0">
                    <a:moveTo>
                      <a:pt x="944" y="1345"/>
                    </a:moveTo>
                    <a:cubicBezTo>
                      <a:pt x="944" y="1345"/>
                      <a:pt x="1396" y="2228"/>
                      <a:pt x="1565" y="3143"/>
                    </a:cubicBezTo>
                    <a:cubicBezTo>
                      <a:pt x="1734" y="4053"/>
                      <a:pt x="1489" y="5426"/>
                      <a:pt x="1489" y="5426"/>
                    </a:cubicBezTo>
                    <a:cubicBezTo>
                      <a:pt x="1489" y="5426"/>
                      <a:pt x="1227" y="4124"/>
                      <a:pt x="1113" y="3448"/>
                    </a:cubicBezTo>
                    <a:cubicBezTo>
                      <a:pt x="993" y="2778"/>
                      <a:pt x="944" y="1345"/>
                      <a:pt x="944" y="1345"/>
                    </a:cubicBezTo>
                    <a:close/>
                    <a:moveTo>
                      <a:pt x="1242" y="1"/>
                    </a:moveTo>
                    <a:cubicBezTo>
                      <a:pt x="1011" y="1"/>
                      <a:pt x="704" y="244"/>
                      <a:pt x="704" y="244"/>
                    </a:cubicBezTo>
                    <a:cubicBezTo>
                      <a:pt x="605" y="164"/>
                      <a:pt x="493" y="126"/>
                      <a:pt x="394" y="126"/>
                    </a:cubicBezTo>
                    <a:cubicBezTo>
                      <a:pt x="164" y="126"/>
                      <a:pt x="1" y="325"/>
                      <a:pt x="214" y="648"/>
                    </a:cubicBezTo>
                    <a:cubicBezTo>
                      <a:pt x="519" y="1116"/>
                      <a:pt x="573" y="3819"/>
                      <a:pt x="813" y="4304"/>
                    </a:cubicBezTo>
                    <a:cubicBezTo>
                      <a:pt x="1047" y="4789"/>
                      <a:pt x="1004" y="5917"/>
                      <a:pt x="1260" y="5999"/>
                    </a:cubicBezTo>
                    <a:cubicBezTo>
                      <a:pt x="1294" y="6008"/>
                      <a:pt x="1322" y="6013"/>
                      <a:pt x="1347" y="6013"/>
                    </a:cubicBezTo>
                    <a:cubicBezTo>
                      <a:pt x="1516" y="6013"/>
                      <a:pt x="1515" y="5815"/>
                      <a:pt x="1729" y="5791"/>
                    </a:cubicBezTo>
                    <a:cubicBezTo>
                      <a:pt x="1742" y="5790"/>
                      <a:pt x="1756" y="5789"/>
                      <a:pt x="1770" y="5789"/>
                    </a:cubicBezTo>
                    <a:cubicBezTo>
                      <a:pt x="1947" y="5789"/>
                      <a:pt x="2126" y="5908"/>
                      <a:pt x="2278" y="5908"/>
                    </a:cubicBezTo>
                    <a:cubicBezTo>
                      <a:pt x="2325" y="5908"/>
                      <a:pt x="2369" y="5897"/>
                      <a:pt x="2410" y="5868"/>
                    </a:cubicBezTo>
                    <a:cubicBezTo>
                      <a:pt x="2589" y="5737"/>
                      <a:pt x="2459" y="5301"/>
                      <a:pt x="2301" y="5001"/>
                    </a:cubicBezTo>
                    <a:cubicBezTo>
                      <a:pt x="2143" y="4707"/>
                      <a:pt x="2077" y="2304"/>
                      <a:pt x="1723" y="1754"/>
                    </a:cubicBezTo>
                    <a:cubicBezTo>
                      <a:pt x="1363" y="1203"/>
                      <a:pt x="1609" y="342"/>
                      <a:pt x="1423" y="86"/>
                    </a:cubicBezTo>
                    <a:cubicBezTo>
                      <a:pt x="1378" y="24"/>
                      <a:pt x="1314" y="1"/>
                      <a:pt x="124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7" name="Google Shape;9727;p75"/>
              <p:cNvSpPr/>
              <p:nvPr/>
            </p:nvSpPr>
            <p:spPr>
              <a:xfrm>
                <a:off x="3321537" y="3824401"/>
                <a:ext cx="11853" cy="2689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064" extrusionOk="0">
                    <a:moveTo>
                      <a:pt x="184" y="0"/>
                    </a:moveTo>
                    <a:cubicBezTo>
                      <a:pt x="167" y="0"/>
                      <a:pt x="151" y="4"/>
                      <a:pt x="136" y="12"/>
                    </a:cubicBezTo>
                    <a:cubicBezTo>
                      <a:pt x="65" y="39"/>
                      <a:pt x="0" y="1064"/>
                      <a:pt x="230" y="1064"/>
                    </a:cubicBezTo>
                    <a:cubicBezTo>
                      <a:pt x="232" y="1064"/>
                      <a:pt x="233" y="1064"/>
                      <a:pt x="234" y="1064"/>
                    </a:cubicBezTo>
                    <a:cubicBezTo>
                      <a:pt x="468" y="1047"/>
                      <a:pt x="239" y="17"/>
                      <a:pt x="239" y="17"/>
                    </a:cubicBezTo>
                    <a:cubicBezTo>
                      <a:pt x="222" y="6"/>
                      <a:pt x="203" y="0"/>
                      <a:pt x="1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8" name="Google Shape;9728;p75"/>
              <p:cNvSpPr/>
              <p:nvPr/>
            </p:nvSpPr>
            <p:spPr>
              <a:xfrm>
                <a:off x="3322093" y="3850356"/>
                <a:ext cx="11853" cy="26839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062" extrusionOk="0">
                    <a:moveTo>
                      <a:pt x="184" y="0"/>
                    </a:moveTo>
                    <a:cubicBezTo>
                      <a:pt x="167" y="0"/>
                      <a:pt x="151" y="5"/>
                      <a:pt x="136" y="15"/>
                    </a:cubicBezTo>
                    <a:cubicBezTo>
                      <a:pt x="65" y="42"/>
                      <a:pt x="1" y="1061"/>
                      <a:pt x="228" y="1061"/>
                    </a:cubicBezTo>
                    <a:cubicBezTo>
                      <a:pt x="230" y="1061"/>
                      <a:pt x="232" y="1061"/>
                      <a:pt x="234" y="1061"/>
                    </a:cubicBezTo>
                    <a:cubicBezTo>
                      <a:pt x="468" y="1045"/>
                      <a:pt x="239" y="15"/>
                      <a:pt x="239" y="15"/>
                    </a:cubicBezTo>
                    <a:cubicBezTo>
                      <a:pt x="222" y="6"/>
                      <a:pt x="203" y="0"/>
                      <a:pt x="1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9" name="Google Shape;9729;p75"/>
              <p:cNvSpPr/>
              <p:nvPr/>
            </p:nvSpPr>
            <p:spPr>
              <a:xfrm>
                <a:off x="3323205" y="3875350"/>
                <a:ext cx="11828" cy="2689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64" extrusionOk="0">
                    <a:moveTo>
                      <a:pt x="183" y="0"/>
                    </a:moveTo>
                    <a:cubicBezTo>
                      <a:pt x="167" y="0"/>
                      <a:pt x="151" y="5"/>
                      <a:pt x="135" y="12"/>
                    </a:cubicBezTo>
                    <a:cubicBezTo>
                      <a:pt x="65" y="39"/>
                      <a:pt x="0" y="1064"/>
                      <a:pt x="228" y="1064"/>
                    </a:cubicBezTo>
                    <a:cubicBezTo>
                      <a:pt x="230" y="1064"/>
                      <a:pt x="232" y="1064"/>
                      <a:pt x="233" y="1064"/>
                    </a:cubicBezTo>
                    <a:cubicBezTo>
                      <a:pt x="468" y="1047"/>
                      <a:pt x="239" y="18"/>
                      <a:pt x="239" y="18"/>
                    </a:cubicBezTo>
                    <a:cubicBezTo>
                      <a:pt x="221" y="6"/>
                      <a:pt x="202" y="0"/>
                      <a:pt x="18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0" name="Google Shape;9730;p75"/>
              <p:cNvSpPr/>
              <p:nvPr/>
            </p:nvSpPr>
            <p:spPr>
              <a:xfrm>
                <a:off x="3313677" y="3819877"/>
                <a:ext cx="10994" cy="2605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31" extrusionOk="0">
                    <a:moveTo>
                      <a:pt x="257" y="0"/>
                    </a:moveTo>
                    <a:cubicBezTo>
                      <a:pt x="246" y="0"/>
                      <a:pt x="234" y="2"/>
                      <a:pt x="224" y="6"/>
                    </a:cubicBezTo>
                    <a:cubicBezTo>
                      <a:pt x="158" y="22"/>
                      <a:pt x="0" y="1014"/>
                      <a:pt x="218" y="1030"/>
                    </a:cubicBezTo>
                    <a:cubicBezTo>
                      <a:pt x="219" y="1030"/>
                      <a:pt x="220" y="1030"/>
                      <a:pt x="222" y="1030"/>
                    </a:cubicBezTo>
                    <a:cubicBezTo>
                      <a:pt x="435" y="1030"/>
                      <a:pt x="316" y="22"/>
                      <a:pt x="316" y="22"/>
                    </a:cubicBezTo>
                    <a:cubicBezTo>
                      <a:pt x="302" y="8"/>
                      <a:pt x="280" y="0"/>
                      <a:pt x="25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1" name="Google Shape;9731;p75"/>
              <p:cNvSpPr/>
              <p:nvPr/>
            </p:nvSpPr>
            <p:spPr>
              <a:xfrm>
                <a:off x="3311883" y="3844948"/>
                <a:ext cx="10994" cy="2603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30" extrusionOk="0">
                    <a:moveTo>
                      <a:pt x="256" y="0"/>
                    </a:moveTo>
                    <a:cubicBezTo>
                      <a:pt x="246" y="0"/>
                      <a:pt x="235" y="2"/>
                      <a:pt x="224" y="5"/>
                    </a:cubicBezTo>
                    <a:cubicBezTo>
                      <a:pt x="158" y="22"/>
                      <a:pt x="0" y="1014"/>
                      <a:pt x="218" y="1030"/>
                    </a:cubicBezTo>
                    <a:cubicBezTo>
                      <a:pt x="219" y="1030"/>
                      <a:pt x="221" y="1030"/>
                      <a:pt x="222" y="1030"/>
                    </a:cubicBezTo>
                    <a:cubicBezTo>
                      <a:pt x="435" y="1030"/>
                      <a:pt x="316" y="22"/>
                      <a:pt x="316" y="22"/>
                    </a:cubicBezTo>
                    <a:cubicBezTo>
                      <a:pt x="298" y="7"/>
                      <a:pt x="278" y="0"/>
                      <a:pt x="25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2" name="Google Shape;9732;p75"/>
              <p:cNvSpPr/>
              <p:nvPr/>
            </p:nvSpPr>
            <p:spPr>
              <a:xfrm>
                <a:off x="3310644" y="3869032"/>
                <a:ext cx="10994" cy="2605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31" extrusionOk="0">
                    <a:moveTo>
                      <a:pt x="255" y="1"/>
                    </a:moveTo>
                    <a:cubicBezTo>
                      <a:pt x="244" y="1"/>
                      <a:pt x="234" y="3"/>
                      <a:pt x="224" y="6"/>
                    </a:cubicBezTo>
                    <a:cubicBezTo>
                      <a:pt x="153" y="28"/>
                      <a:pt x="0" y="1020"/>
                      <a:pt x="218" y="1030"/>
                    </a:cubicBezTo>
                    <a:cubicBezTo>
                      <a:pt x="219" y="1031"/>
                      <a:pt x="221" y="1031"/>
                      <a:pt x="222" y="1031"/>
                    </a:cubicBezTo>
                    <a:cubicBezTo>
                      <a:pt x="435" y="1031"/>
                      <a:pt x="316" y="28"/>
                      <a:pt x="316" y="28"/>
                    </a:cubicBezTo>
                    <a:cubicBezTo>
                      <a:pt x="298" y="9"/>
                      <a:pt x="277" y="1"/>
                      <a:pt x="25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3" name="Google Shape;9733;p75"/>
              <p:cNvSpPr/>
              <p:nvPr/>
            </p:nvSpPr>
            <p:spPr>
              <a:xfrm>
                <a:off x="3111876" y="3715805"/>
                <a:ext cx="96111" cy="59618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2359" extrusionOk="0">
                    <a:moveTo>
                      <a:pt x="1877" y="2286"/>
                    </a:moveTo>
                    <a:cubicBezTo>
                      <a:pt x="1875" y="2310"/>
                      <a:pt x="1875" y="2334"/>
                      <a:pt x="1877" y="2358"/>
                    </a:cubicBezTo>
                    <a:lnTo>
                      <a:pt x="1877" y="2286"/>
                    </a:lnTo>
                    <a:close/>
                    <a:moveTo>
                      <a:pt x="2534" y="0"/>
                    </a:moveTo>
                    <a:cubicBezTo>
                      <a:pt x="2480" y="0"/>
                      <a:pt x="2440" y="18"/>
                      <a:pt x="2422" y="59"/>
                    </a:cubicBezTo>
                    <a:cubicBezTo>
                      <a:pt x="2313" y="309"/>
                      <a:pt x="1997" y="397"/>
                      <a:pt x="1899" y="413"/>
                    </a:cubicBezTo>
                    <a:cubicBezTo>
                      <a:pt x="1806" y="397"/>
                      <a:pt x="1490" y="315"/>
                      <a:pt x="1376" y="59"/>
                    </a:cubicBezTo>
                    <a:cubicBezTo>
                      <a:pt x="1358" y="19"/>
                      <a:pt x="1317" y="0"/>
                      <a:pt x="1264" y="0"/>
                    </a:cubicBezTo>
                    <a:cubicBezTo>
                      <a:pt x="914" y="0"/>
                      <a:pt x="0" y="791"/>
                      <a:pt x="1168" y="1307"/>
                    </a:cubicBezTo>
                    <a:cubicBezTo>
                      <a:pt x="1168" y="1307"/>
                      <a:pt x="1021" y="1688"/>
                      <a:pt x="1245" y="1857"/>
                    </a:cubicBezTo>
                    <a:cubicBezTo>
                      <a:pt x="1425" y="1988"/>
                      <a:pt x="1746" y="1873"/>
                      <a:pt x="1877" y="2097"/>
                    </a:cubicBezTo>
                    <a:lnTo>
                      <a:pt x="1877" y="2286"/>
                    </a:lnTo>
                    <a:lnTo>
                      <a:pt x="1877" y="2286"/>
                    </a:lnTo>
                    <a:cubicBezTo>
                      <a:pt x="1880" y="2242"/>
                      <a:pt x="1890" y="2199"/>
                      <a:pt x="1904" y="2157"/>
                    </a:cubicBezTo>
                    <a:cubicBezTo>
                      <a:pt x="1920" y="2222"/>
                      <a:pt x="1931" y="2287"/>
                      <a:pt x="1931" y="2358"/>
                    </a:cubicBezTo>
                    <a:lnTo>
                      <a:pt x="1931" y="2091"/>
                    </a:lnTo>
                    <a:cubicBezTo>
                      <a:pt x="2062" y="1873"/>
                      <a:pt x="2378" y="1988"/>
                      <a:pt x="2558" y="1852"/>
                    </a:cubicBezTo>
                    <a:cubicBezTo>
                      <a:pt x="2787" y="1688"/>
                      <a:pt x="2640" y="1301"/>
                      <a:pt x="2640" y="1301"/>
                    </a:cubicBezTo>
                    <a:cubicBezTo>
                      <a:pt x="3803" y="786"/>
                      <a:pt x="2886" y="0"/>
                      <a:pt x="253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4" name="Google Shape;9734;p75"/>
              <p:cNvSpPr/>
              <p:nvPr/>
            </p:nvSpPr>
            <p:spPr>
              <a:xfrm>
                <a:off x="3209757" y="3762332"/>
                <a:ext cx="63030" cy="294981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1672" extrusionOk="0">
                    <a:moveTo>
                      <a:pt x="771" y="0"/>
                    </a:moveTo>
                    <a:cubicBezTo>
                      <a:pt x="374" y="0"/>
                      <a:pt x="385" y="604"/>
                      <a:pt x="385" y="604"/>
                    </a:cubicBezTo>
                    <a:cubicBezTo>
                      <a:pt x="69" y="964"/>
                      <a:pt x="80" y="1563"/>
                      <a:pt x="461" y="1705"/>
                    </a:cubicBezTo>
                    <a:cubicBezTo>
                      <a:pt x="843" y="1847"/>
                      <a:pt x="309" y="9486"/>
                      <a:pt x="167" y="9879"/>
                    </a:cubicBezTo>
                    <a:cubicBezTo>
                      <a:pt x="36" y="10263"/>
                      <a:pt x="1" y="11672"/>
                      <a:pt x="356" y="11672"/>
                    </a:cubicBezTo>
                    <a:cubicBezTo>
                      <a:pt x="369" y="11672"/>
                      <a:pt x="382" y="11670"/>
                      <a:pt x="396" y="11666"/>
                    </a:cubicBezTo>
                    <a:cubicBezTo>
                      <a:pt x="794" y="11557"/>
                      <a:pt x="641" y="11088"/>
                      <a:pt x="1066" y="11050"/>
                    </a:cubicBezTo>
                    <a:cubicBezTo>
                      <a:pt x="1080" y="11049"/>
                      <a:pt x="1094" y="11048"/>
                      <a:pt x="1107" y="11048"/>
                    </a:cubicBezTo>
                    <a:cubicBezTo>
                      <a:pt x="1431" y="11048"/>
                      <a:pt x="1664" y="11391"/>
                      <a:pt x="1927" y="11391"/>
                    </a:cubicBezTo>
                    <a:cubicBezTo>
                      <a:pt x="1990" y="11391"/>
                      <a:pt x="2055" y="11372"/>
                      <a:pt x="2123" y="11323"/>
                    </a:cubicBezTo>
                    <a:cubicBezTo>
                      <a:pt x="2494" y="11067"/>
                      <a:pt x="1715" y="10255"/>
                      <a:pt x="1529" y="9301"/>
                    </a:cubicBezTo>
                    <a:cubicBezTo>
                      <a:pt x="1339" y="8347"/>
                      <a:pt x="1567" y="2043"/>
                      <a:pt x="1567" y="2043"/>
                    </a:cubicBezTo>
                    <a:cubicBezTo>
                      <a:pt x="1567" y="2043"/>
                      <a:pt x="2368" y="1106"/>
                      <a:pt x="1415" y="321"/>
                    </a:cubicBezTo>
                    <a:cubicBezTo>
                      <a:pt x="1127" y="86"/>
                      <a:pt x="920" y="0"/>
                      <a:pt x="77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5" name="Google Shape;9735;p75"/>
              <p:cNvSpPr/>
              <p:nvPr/>
            </p:nvSpPr>
            <p:spPr>
              <a:xfrm>
                <a:off x="3205157" y="4056782"/>
                <a:ext cx="85952" cy="265109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10490" extrusionOk="0">
                    <a:moveTo>
                      <a:pt x="1924" y="1737"/>
                    </a:moveTo>
                    <a:lnTo>
                      <a:pt x="1924" y="1737"/>
                    </a:lnTo>
                    <a:cubicBezTo>
                      <a:pt x="1924" y="1737"/>
                      <a:pt x="2311" y="3998"/>
                      <a:pt x="2245" y="4521"/>
                    </a:cubicBezTo>
                    <a:cubicBezTo>
                      <a:pt x="2180" y="5044"/>
                      <a:pt x="2060" y="7387"/>
                      <a:pt x="2098" y="7801"/>
                    </a:cubicBezTo>
                    <a:cubicBezTo>
                      <a:pt x="2100" y="7816"/>
                      <a:pt x="2100" y="7823"/>
                      <a:pt x="2100" y="7823"/>
                    </a:cubicBezTo>
                    <a:cubicBezTo>
                      <a:pt x="2090" y="7823"/>
                      <a:pt x="1477" y="2588"/>
                      <a:pt x="1924" y="1737"/>
                    </a:cubicBezTo>
                    <a:close/>
                    <a:moveTo>
                      <a:pt x="1839" y="0"/>
                    </a:moveTo>
                    <a:cubicBezTo>
                      <a:pt x="1139" y="0"/>
                      <a:pt x="1205" y="674"/>
                      <a:pt x="1205" y="674"/>
                    </a:cubicBezTo>
                    <a:cubicBezTo>
                      <a:pt x="1205" y="674"/>
                      <a:pt x="805" y="372"/>
                      <a:pt x="498" y="372"/>
                    </a:cubicBezTo>
                    <a:cubicBezTo>
                      <a:pt x="364" y="372"/>
                      <a:pt x="249" y="429"/>
                      <a:pt x="191" y="592"/>
                    </a:cubicBezTo>
                    <a:cubicBezTo>
                      <a:pt x="0" y="1132"/>
                      <a:pt x="709" y="2211"/>
                      <a:pt x="747" y="2636"/>
                    </a:cubicBezTo>
                    <a:cubicBezTo>
                      <a:pt x="780" y="3066"/>
                      <a:pt x="1352" y="8810"/>
                      <a:pt x="1352" y="8810"/>
                    </a:cubicBezTo>
                    <a:cubicBezTo>
                      <a:pt x="1352" y="8810"/>
                      <a:pt x="747" y="10243"/>
                      <a:pt x="1357" y="10455"/>
                    </a:cubicBezTo>
                    <a:cubicBezTo>
                      <a:pt x="1425" y="10479"/>
                      <a:pt x="1492" y="10489"/>
                      <a:pt x="1559" y="10489"/>
                    </a:cubicBezTo>
                    <a:cubicBezTo>
                      <a:pt x="2098" y="10489"/>
                      <a:pt x="2594" y="9812"/>
                      <a:pt x="2594" y="9812"/>
                    </a:cubicBezTo>
                    <a:cubicBezTo>
                      <a:pt x="2594" y="9812"/>
                      <a:pt x="3401" y="9175"/>
                      <a:pt x="2649" y="8466"/>
                    </a:cubicBezTo>
                    <a:cubicBezTo>
                      <a:pt x="1902" y="7752"/>
                      <a:pt x="2752" y="5818"/>
                      <a:pt x="2480" y="3753"/>
                    </a:cubicBezTo>
                    <a:cubicBezTo>
                      <a:pt x="2202" y="1693"/>
                      <a:pt x="2316" y="1132"/>
                      <a:pt x="2316" y="1132"/>
                    </a:cubicBezTo>
                    <a:cubicBezTo>
                      <a:pt x="2316" y="1132"/>
                      <a:pt x="2719" y="69"/>
                      <a:pt x="1929" y="4"/>
                    </a:cubicBezTo>
                    <a:cubicBezTo>
                      <a:pt x="1898" y="2"/>
                      <a:pt x="1868" y="0"/>
                      <a:pt x="183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6" name="Google Shape;9736;p75"/>
              <p:cNvSpPr/>
              <p:nvPr/>
            </p:nvSpPr>
            <p:spPr>
              <a:xfrm>
                <a:off x="2980965" y="4292296"/>
                <a:ext cx="109228" cy="92295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652" extrusionOk="0">
                    <a:moveTo>
                      <a:pt x="2278" y="106"/>
                    </a:moveTo>
                    <a:lnTo>
                      <a:pt x="2278" y="106"/>
                    </a:lnTo>
                    <a:cubicBezTo>
                      <a:pt x="2278" y="106"/>
                      <a:pt x="2278" y="106"/>
                      <a:pt x="2278" y="106"/>
                    </a:cubicBezTo>
                    <a:lnTo>
                      <a:pt x="2278" y="106"/>
                    </a:lnTo>
                    <a:cubicBezTo>
                      <a:pt x="2278" y="106"/>
                      <a:pt x="2278" y="106"/>
                      <a:pt x="2278" y="106"/>
                    </a:cubicBezTo>
                    <a:close/>
                    <a:moveTo>
                      <a:pt x="2924" y="0"/>
                    </a:moveTo>
                    <a:cubicBezTo>
                      <a:pt x="2574" y="0"/>
                      <a:pt x="2289" y="106"/>
                      <a:pt x="2278" y="106"/>
                    </a:cubicBezTo>
                    <a:cubicBezTo>
                      <a:pt x="2278" y="106"/>
                      <a:pt x="2278" y="106"/>
                      <a:pt x="2278" y="106"/>
                    </a:cubicBezTo>
                    <a:lnTo>
                      <a:pt x="2278" y="106"/>
                    </a:lnTo>
                    <a:cubicBezTo>
                      <a:pt x="2327" y="406"/>
                      <a:pt x="2382" y="510"/>
                      <a:pt x="1848" y="858"/>
                    </a:cubicBezTo>
                    <a:cubicBezTo>
                      <a:pt x="1319" y="1207"/>
                      <a:pt x="556" y="2122"/>
                      <a:pt x="556" y="2122"/>
                    </a:cubicBezTo>
                    <a:cubicBezTo>
                      <a:pt x="0" y="2842"/>
                      <a:pt x="126" y="2863"/>
                      <a:pt x="126" y="2863"/>
                    </a:cubicBezTo>
                    <a:cubicBezTo>
                      <a:pt x="135" y="2874"/>
                      <a:pt x="147" y="2879"/>
                      <a:pt x="161" y="2879"/>
                    </a:cubicBezTo>
                    <a:cubicBezTo>
                      <a:pt x="213" y="2879"/>
                      <a:pt x="295" y="2821"/>
                      <a:pt x="380" y="2748"/>
                    </a:cubicBezTo>
                    <a:lnTo>
                      <a:pt x="380" y="2748"/>
                    </a:lnTo>
                    <a:cubicBezTo>
                      <a:pt x="195" y="2991"/>
                      <a:pt x="182" y="3186"/>
                      <a:pt x="229" y="3261"/>
                    </a:cubicBezTo>
                    <a:cubicBezTo>
                      <a:pt x="241" y="3280"/>
                      <a:pt x="257" y="3288"/>
                      <a:pt x="276" y="3288"/>
                    </a:cubicBezTo>
                    <a:cubicBezTo>
                      <a:pt x="359" y="3288"/>
                      <a:pt x="491" y="3130"/>
                      <a:pt x="491" y="3130"/>
                    </a:cubicBezTo>
                    <a:lnTo>
                      <a:pt x="751" y="2878"/>
                    </a:lnTo>
                    <a:lnTo>
                      <a:pt x="751" y="2878"/>
                    </a:lnTo>
                    <a:cubicBezTo>
                      <a:pt x="581" y="3077"/>
                      <a:pt x="427" y="3309"/>
                      <a:pt x="507" y="3370"/>
                    </a:cubicBezTo>
                    <a:cubicBezTo>
                      <a:pt x="542" y="3396"/>
                      <a:pt x="577" y="3406"/>
                      <a:pt x="611" y="3406"/>
                    </a:cubicBezTo>
                    <a:cubicBezTo>
                      <a:pt x="711" y="3406"/>
                      <a:pt x="796" y="3321"/>
                      <a:pt x="796" y="3321"/>
                    </a:cubicBezTo>
                    <a:lnTo>
                      <a:pt x="1374" y="2673"/>
                    </a:lnTo>
                    <a:lnTo>
                      <a:pt x="1374" y="2673"/>
                    </a:lnTo>
                    <a:cubicBezTo>
                      <a:pt x="1373" y="2673"/>
                      <a:pt x="1036" y="3087"/>
                      <a:pt x="943" y="3305"/>
                    </a:cubicBezTo>
                    <a:cubicBezTo>
                      <a:pt x="884" y="3436"/>
                      <a:pt x="963" y="3502"/>
                      <a:pt x="1048" y="3502"/>
                    </a:cubicBezTo>
                    <a:cubicBezTo>
                      <a:pt x="1105" y="3502"/>
                      <a:pt x="1164" y="3473"/>
                      <a:pt x="1188" y="3414"/>
                    </a:cubicBezTo>
                    <a:cubicBezTo>
                      <a:pt x="1248" y="3267"/>
                      <a:pt x="1706" y="2874"/>
                      <a:pt x="1809" y="2673"/>
                    </a:cubicBezTo>
                    <a:cubicBezTo>
                      <a:pt x="2017" y="2270"/>
                      <a:pt x="2616" y="1839"/>
                      <a:pt x="2616" y="1839"/>
                    </a:cubicBezTo>
                    <a:lnTo>
                      <a:pt x="2616" y="1839"/>
                    </a:lnTo>
                    <a:cubicBezTo>
                      <a:pt x="2518" y="1992"/>
                      <a:pt x="1859" y="2776"/>
                      <a:pt x="1859" y="2776"/>
                    </a:cubicBezTo>
                    <a:cubicBezTo>
                      <a:pt x="1766" y="2804"/>
                      <a:pt x="1123" y="3523"/>
                      <a:pt x="1450" y="3637"/>
                    </a:cubicBezTo>
                    <a:cubicBezTo>
                      <a:pt x="1480" y="3647"/>
                      <a:pt x="1509" y="3652"/>
                      <a:pt x="1536" y="3652"/>
                    </a:cubicBezTo>
                    <a:cubicBezTo>
                      <a:pt x="1817" y="3652"/>
                      <a:pt x="1992" y="3191"/>
                      <a:pt x="2131" y="3092"/>
                    </a:cubicBezTo>
                    <a:cubicBezTo>
                      <a:pt x="2692" y="2689"/>
                      <a:pt x="3226" y="2150"/>
                      <a:pt x="3346" y="1801"/>
                    </a:cubicBezTo>
                    <a:cubicBezTo>
                      <a:pt x="3471" y="1458"/>
                      <a:pt x="3728" y="1496"/>
                      <a:pt x="4022" y="1300"/>
                    </a:cubicBezTo>
                    <a:cubicBezTo>
                      <a:pt x="4321" y="1103"/>
                      <a:pt x="4071" y="760"/>
                      <a:pt x="4071" y="760"/>
                    </a:cubicBezTo>
                    <a:cubicBezTo>
                      <a:pt x="3822" y="143"/>
                      <a:pt x="3329" y="0"/>
                      <a:pt x="292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7" name="Google Shape;9737;p75"/>
              <p:cNvSpPr/>
              <p:nvPr/>
            </p:nvSpPr>
            <p:spPr>
              <a:xfrm>
                <a:off x="3061938" y="4037044"/>
                <a:ext cx="40916" cy="4091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619" extrusionOk="0">
                    <a:moveTo>
                      <a:pt x="812" y="0"/>
                    </a:moveTo>
                    <a:cubicBezTo>
                      <a:pt x="365" y="0"/>
                      <a:pt x="0" y="360"/>
                      <a:pt x="0" y="807"/>
                    </a:cubicBezTo>
                    <a:cubicBezTo>
                      <a:pt x="0" y="1254"/>
                      <a:pt x="365" y="1619"/>
                      <a:pt x="812" y="1619"/>
                    </a:cubicBezTo>
                    <a:cubicBezTo>
                      <a:pt x="1259" y="1619"/>
                      <a:pt x="1619" y="1254"/>
                      <a:pt x="1619" y="807"/>
                    </a:cubicBezTo>
                    <a:cubicBezTo>
                      <a:pt x="1619" y="360"/>
                      <a:pt x="1259" y="0"/>
                      <a:pt x="81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8" name="Google Shape;9738;p75"/>
              <p:cNvSpPr/>
              <p:nvPr/>
            </p:nvSpPr>
            <p:spPr>
              <a:xfrm>
                <a:off x="3048442" y="3763469"/>
                <a:ext cx="63030" cy="29397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1632" extrusionOk="0">
                    <a:moveTo>
                      <a:pt x="1718" y="1"/>
                    </a:moveTo>
                    <a:cubicBezTo>
                      <a:pt x="1566" y="1"/>
                      <a:pt x="1353" y="77"/>
                      <a:pt x="1052" y="287"/>
                    </a:cubicBezTo>
                    <a:cubicBezTo>
                      <a:pt x="126" y="935"/>
                      <a:pt x="905" y="2009"/>
                      <a:pt x="905" y="2009"/>
                    </a:cubicBezTo>
                    <a:cubicBezTo>
                      <a:pt x="905" y="2009"/>
                      <a:pt x="1145" y="8308"/>
                      <a:pt x="959" y="9267"/>
                    </a:cubicBezTo>
                    <a:cubicBezTo>
                      <a:pt x="774" y="10221"/>
                      <a:pt x="0" y="11032"/>
                      <a:pt x="365" y="11289"/>
                    </a:cubicBezTo>
                    <a:cubicBezTo>
                      <a:pt x="434" y="11336"/>
                      <a:pt x="498" y="11355"/>
                      <a:pt x="561" y="11355"/>
                    </a:cubicBezTo>
                    <a:cubicBezTo>
                      <a:pt x="829" y="11355"/>
                      <a:pt x="1062" y="11009"/>
                      <a:pt x="1387" y="11009"/>
                    </a:cubicBezTo>
                    <a:cubicBezTo>
                      <a:pt x="1401" y="11009"/>
                      <a:pt x="1414" y="11009"/>
                      <a:pt x="1428" y="11011"/>
                    </a:cubicBezTo>
                    <a:cubicBezTo>
                      <a:pt x="1853" y="11054"/>
                      <a:pt x="1700" y="11517"/>
                      <a:pt x="2098" y="11626"/>
                    </a:cubicBezTo>
                    <a:cubicBezTo>
                      <a:pt x="2112" y="11630"/>
                      <a:pt x="2126" y="11632"/>
                      <a:pt x="2138" y="11632"/>
                    </a:cubicBezTo>
                    <a:cubicBezTo>
                      <a:pt x="2493" y="11632"/>
                      <a:pt x="2453" y="10223"/>
                      <a:pt x="2322" y="9839"/>
                    </a:cubicBezTo>
                    <a:cubicBezTo>
                      <a:pt x="2180" y="9447"/>
                      <a:pt x="1624" y="1813"/>
                      <a:pt x="2011" y="1666"/>
                    </a:cubicBezTo>
                    <a:cubicBezTo>
                      <a:pt x="2393" y="1524"/>
                      <a:pt x="2403" y="925"/>
                      <a:pt x="2082" y="565"/>
                    </a:cubicBezTo>
                    <a:cubicBezTo>
                      <a:pt x="2082" y="565"/>
                      <a:pt x="2128" y="1"/>
                      <a:pt x="171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9" name="Google Shape;9739;p75"/>
              <p:cNvSpPr/>
              <p:nvPr/>
            </p:nvSpPr>
            <p:spPr>
              <a:xfrm>
                <a:off x="3030676" y="4057034"/>
                <a:ext cx="85396" cy="265083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489" extrusionOk="0">
                    <a:moveTo>
                      <a:pt x="1455" y="1732"/>
                    </a:moveTo>
                    <a:lnTo>
                      <a:pt x="1455" y="1732"/>
                    </a:lnTo>
                    <a:cubicBezTo>
                      <a:pt x="1907" y="2584"/>
                      <a:pt x="1315" y="7824"/>
                      <a:pt x="1302" y="7824"/>
                    </a:cubicBezTo>
                    <a:cubicBezTo>
                      <a:pt x="1301" y="7824"/>
                      <a:pt x="1302" y="7817"/>
                      <a:pt x="1303" y="7802"/>
                    </a:cubicBezTo>
                    <a:cubicBezTo>
                      <a:pt x="1335" y="7388"/>
                      <a:pt x="1216" y="5040"/>
                      <a:pt x="1145" y="4517"/>
                    </a:cubicBezTo>
                    <a:cubicBezTo>
                      <a:pt x="1079" y="3994"/>
                      <a:pt x="1455" y="1732"/>
                      <a:pt x="1455" y="1732"/>
                    </a:cubicBezTo>
                    <a:close/>
                    <a:moveTo>
                      <a:pt x="1548" y="1"/>
                    </a:moveTo>
                    <a:cubicBezTo>
                      <a:pt x="1517" y="1"/>
                      <a:pt x="1484" y="2"/>
                      <a:pt x="1450" y="5"/>
                    </a:cubicBezTo>
                    <a:cubicBezTo>
                      <a:pt x="654" y="70"/>
                      <a:pt x="1063" y="1133"/>
                      <a:pt x="1063" y="1133"/>
                    </a:cubicBezTo>
                    <a:cubicBezTo>
                      <a:pt x="1063" y="1133"/>
                      <a:pt x="1183" y="1694"/>
                      <a:pt x="910" y="3754"/>
                    </a:cubicBezTo>
                    <a:cubicBezTo>
                      <a:pt x="638" y="5819"/>
                      <a:pt x="1499" y="7753"/>
                      <a:pt x="747" y="8467"/>
                    </a:cubicBezTo>
                    <a:cubicBezTo>
                      <a:pt x="0" y="9181"/>
                      <a:pt x="807" y="9813"/>
                      <a:pt x="807" y="9813"/>
                    </a:cubicBezTo>
                    <a:cubicBezTo>
                      <a:pt x="807" y="9813"/>
                      <a:pt x="1309" y="10489"/>
                      <a:pt x="1851" y="10489"/>
                    </a:cubicBezTo>
                    <a:cubicBezTo>
                      <a:pt x="1917" y="10489"/>
                      <a:pt x="1983" y="10479"/>
                      <a:pt x="2049" y="10456"/>
                    </a:cubicBezTo>
                    <a:cubicBezTo>
                      <a:pt x="2660" y="10244"/>
                      <a:pt x="2049" y="8805"/>
                      <a:pt x="2049" y="8805"/>
                    </a:cubicBezTo>
                    <a:cubicBezTo>
                      <a:pt x="2049" y="8805"/>
                      <a:pt x="2605" y="3062"/>
                      <a:pt x="2643" y="2631"/>
                    </a:cubicBezTo>
                    <a:cubicBezTo>
                      <a:pt x="2676" y="2206"/>
                      <a:pt x="3379" y="1122"/>
                      <a:pt x="3188" y="588"/>
                    </a:cubicBezTo>
                    <a:cubicBezTo>
                      <a:pt x="3130" y="426"/>
                      <a:pt x="3015" y="370"/>
                      <a:pt x="2882" y="370"/>
                    </a:cubicBezTo>
                    <a:cubicBezTo>
                      <a:pt x="2575" y="370"/>
                      <a:pt x="2175" y="670"/>
                      <a:pt x="2175" y="670"/>
                    </a:cubicBezTo>
                    <a:cubicBezTo>
                      <a:pt x="2175" y="670"/>
                      <a:pt x="2240" y="1"/>
                      <a:pt x="154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0" name="Google Shape;9740;p75"/>
              <p:cNvSpPr/>
              <p:nvPr/>
            </p:nvSpPr>
            <p:spPr>
              <a:xfrm>
                <a:off x="3063736" y="3445287"/>
                <a:ext cx="192919" cy="18371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8360" extrusionOk="0">
                    <a:moveTo>
                      <a:pt x="4387" y="246"/>
                    </a:moveTo>
                    <a:cubicBezTo>
                      <a:pt x="5542" y="284"/>
                      <a:pt x="6555" y="496"/>
                      <a:pt x="6555" y="703"/>
                    </a:cubicBezTo>
                    <a:cubicBezTo>
                      <a:pt x="6555" y="714"/>
                      <a:pt x="6555" y="731"/>
                      <a:pt x="6550" y="742"/>
                    </a:cubicBezTo>
                    <a:cubicBezTo>
                      <a:pt x="5765" y="475"/>
                      <a:pt x="4708" y="415"/>
                      <a:pt x="4381" y="398"/>
                    </a:cubicBezTo>
                    <a:lnTo>
                      <a:pt x="4359" y="398"/>
                    </a:lnTo>
                    <a:cubicBezTo>
                      <a:pt x="4033" y="415"/>
                      <a:pt x="3014" y="480"/>
                      <a:pt x="2223" y="747"/>
                    </a:cubicBezTo>
                    <a:cubicBezTo>
                      <a:pt x="2223" y="736"/>
                      <a:pt x="2218" y="720"/>
                      <a:pt x="2218" y="709"/>
                    </a:cubicBezTo>
                    <a:cubicBezTo>
                      <a:pt x="2218" y="507"/>
                      <a:pt x="3232" y="284"/>
                      <a:pt x="4387" y="246"/>
                    </a:cubicBezTo>
                    <a:close/>
                    <a:moveTo>
                      <a:pt x="6512" y="1118"/>
                    </a:moveTo>
                    <a:cubicBezTo>
                      <a:pt x="6899" y="1254"/>
                      <a:pt x="7166" y="1428"/>
                      <a:pt x="7166" y="1635"/>
                    </a:cubicBezTo>
                    <a:cubicBezTo>
                      <a:pt x="7166" y="1657"/>
                      <a:pt x="7166" y="1673"/>
                      <a:pt x="7160" y="1695"/>
                    </a:cubicBezTo>
                    <a:cubicBezTo>
                      <a:pt x="6877" y="1575"/>
                      <a:pt x="6583" y="1494"/>
                      <a:pt x="6278" y="1445"/>
                    </a:cubicBezTo>
                    <a:cubicBezTo>
                      <a:pt x="6158" y="1423"/>
                      <a:pt x="6038" y="1401"/>
                      <a:pt x="5918" y="1390"/>
                    </a:cubicBezTo>
                    <a:cubicBezTo>
                      <a:pt x="6125" y="1319"/>
                      <a:pt x="6327" y="1232"/>
                      <a:pt x="6512" y="1118"/>
                    </a:cubicBezTo>
                    <a:close/>
                    <a:moveTo>
                      <a:pt x="2267" y="1118"/>
                    </a:moveTo>
                    <a:cubicBezTo>
                      <a:pt x="2452" y="1232"/>
                      <a:pt x="2649" y="1325"/>
                      <a:pt x="2856" y="1390"/>
                    </a:cubicBezTo>
                    <a:cubicBezTo>
                      <a:pt x="2741" y="1406"/>
                      <a:pt x="2616" y="1428"/>
                      <a:pt x="2496" y="1450"/>
                    </a:cubicBezTo>
                    <a:cubicBezTo>
                      <a:pt x="2196" y="1499"/>
                      <a:pt x="1902" y="1581"/>
                      <a:pt x="1619" y="1701"/>
                    </a:cubicBezTo>
                    <a:cubicBezTo>
                      <a:pt x="1613" y="1679"/>
                      <a:pt x="1613" y="1663"/>
                      <a:pt x="1613" y="1641"/>
                    </a:cubicBezTo>
                    <a:cubicBezTo>
                      <a:pt x="1613" y="1434"/>
                      <a:pt x="1875" y="1254"/>
                      <a:pt x="2267" y="1118"/>
                    </a:cubicBezTo>
                    <a:close/>
                    <a:moveTo>
                      <a:pt x="7264" y="2158"/>
                    </a:moveTo>
                    <a:cubicBezTo>
                      <a:pt x="7422" y="2267"/>
                      <a:pt x="7525" y="2398"/>
                      <a:pt x="7531" y="2556"/>
                    </a:cubicBezTo>
                    <a:cubicBezTo>
                      <a:pt x="7525" y="2600"/>
                      <a:pt x="7520" y="2638"/>
                      <a:pt x="7504" y="2681"/>
                    </a:cubicBezTo>
                    <a:cubicBezTo>
                      <a:pt x="7258" y="2567"/>
                      <a:pt x="6997" y="2480"/>
                      <a:pt x="6730" y="2420"/>
                    </a:cubicBezTo>
                    <a:cubicBezTo>
                      <a:pt x="6926" y="2365"/>
                      <a:pt x="7106" y="2278"/>
                      <a:pt x="7264" y="2158"/>
                    </a:cubicBezTo>
                    <a:close/>
                    <a:moveTo>
                      <a:pt x="1515" y="2169"/>
                    </a:moveTo>
                    <a:cubicBezTo>
                      <a:pt x="1673" y="2284"/>
                      <a:pt x="1853" y="2371"/>
                      <a:pt x="2049" y="2425"/>
                    </a:cubicBezTo>
                    <a:cubicBezTo>
                      <a:pt x="1782" y="2485"/>
                      <a:pt x="1526" y="2572"/>
                      <a:pt x="1275" y="2687"/>
                    </a:cubicBezTo>
                    <a:cubicBezTo>
                      <a:pt x="1259" y="2649"/>
                      <a:pt x="1254" y="2605"/>
                      <a:pt x="1254" y="2567"/>
                    </a:cubicBezTo>
                    <a:cubicBezTo>
                      <a:pt x="1254" y="2404"/>
                      <a:pt x="1357" y="2273"/>
                      <a:pt x="1515" y="2169"/>
                    </a:cubicBezTo>
                    <a:close/>
                    <a:moveTo>
                      <a:pt x="7809" y="4016"/>
                    </a:moveTo>
                    <a:cubicBezTo>
                      <a:pt x="7907" y="4136"/>
                      <a:pt x="8021" y="4316"/>
                      <a:pt x="7961" y="4458"/>
                    </a:cubicBezTo>
                    <a:cubicBezTo>
                      <a:pt x="7904" y="4606"/>
                      <a:pt x="7583" y="4913"/>
                      <a:pt x="5954" y="4913"/>
                    </a:cubicBezTo>
                    <a:cubicBezTo>
                      <a:pt x="5726" y="4913"/>
                      <a:pt x="5471" y="4907"/>
                      <a:pt x="5188" y="4894"/>
                    </a:cubicBezTo>
                    <a:cubicBezTo>
                      <a:pt x="5079" y="4747"/>
                      <a:pt x="4986" y="4589"/>
                      <a:pt x="4904" y="4425"/>
                    </a:cubicBezTo>
                    <a:lnTo>
                      <a:pt x="4910" y="4425"/>
                    </a:lnTo>
                    <a:cubicBezTo>
                      <a:pt x="5008" y="4425"/>
                      <a:pt x="5139" y="4431"/>
                      <a:pt x="5297" y="4431"/>
                    </a:cubicBezTo>
                    <a:cubicBezTo>
                      <a:pt x="6016" y="4431"/>
                      <a:pt x="7215" y="4371"/>
                      <a:pt x="7809" y="4016"/>
                    </a:cubicBezTo>
                    <a:close/>
                    <a:moveTo>
                      <a:pt x="976" y="4022"/>
                    </a:moveTo>
                    <a:cubicBezTo>
                      <a:pt x="1570" y="4376"/>
                      <a:pt x="2768" y="4431"/>
                      <a:pt x="3488" y="4431"/>
                    </a:cubicBezTo>
                    <a:cubicBezTo>
                      <a:pt x="3646" y="4431"/>
                      <a:pt x="3776" y="4431"/>
                      <a:pt x="3875" y="4425"/>
                    </a:cubicBezTo>
                    <a:lnTo>
                      <a:pt x="3875" y="4425"/>
                    </a:lnTo>
                    <a:cubicBezTo>
                      <a:pt x="3798" y="4589"/>
                      <a:pt x="3706" y="4747"/>
                      <a:pt x="3597" y="4894"/>
                    </a:cubicBezTo>
                    <a:cubicBezTo>
                      <a:pt x="3302" y="4908"/>
                      <a:pt x="3039" y="4915"/>
                      <a:pt x="2803" y="4915"/>
                    </a:cubicBezTo>
                    <a:cubicBezTo>
                      <a:pt x="1202" y="4915"/>
                      <a:pt x="880" y="4611"/>
                      <a:pt x="823" y="4463"/>
                    </a:cubicBezTo>
                    <a:cubicBezTo>
                      <a:pt x="763" y="4327"/>
                      <a:pt x="878" y="4147"/>
                      <a:pt x="976" y="4022"/>
                    </a:cubicBezTo>
                    <a:close/>
                    <a:moveTo>
                      <a:pt x="8043" y="4899"/>
                    </a:moveTo>
                    <a:cubicBezTo>
                      <a:pt x="8108" y="4992"/>
                      <a:pt x="8163" y="5117"/>
                      <a:pt x="8125" y="5215"/>
                    </a:cubicBezTo>
                    <a:cubicBezTo>
                      <a:pt x="8077" y="5326"/>
                      <a:pt x="7802" y="5674"/>
                      <a:pt x="6021" y="5674"/>
                    </a:cubicBezTo>
                    <a:cubicBezTo>
                      <a:pt x="5956" y="5674"/>
                      <a:pt x="5889" y="5674"/>
                      <a:pt x="5820" y="5673"/>
                    </a:cubicBezTo>
                    <a:cubicBezTo>
                      <a:pt x="5689" y="5526"/>
                      <a:pt x="5569" y="5390"/>
                      <a:pt x="5471" y="5264"/>
                    </a:cubicBezTo>
                    <a:lnTo>
                      <a:pt x="5471" y="5264"/>
                    </a:lnTo>
                    <a:cubicBezTo>
                      <a:pt x="5635" y="5270"/>
                      <a:pt x="5798" y="5275"/>
                      <a:pt x="5951" y="5275"/>
                    </a:cubicBezTo>
                    <a:cubicBezTo>
                      <a:pt x="6986" y="5275"/>
                      <a:pt x="7678" y="5150"/>
                      <a:pt x="8043" y="4899"/>
                    </a:cubicBezTo>
                    <a:close/>
                    <a:moveTo>
                      <a:pt x="747" y="4910"/>
                    </a:moveTo>
                    <a:cubicBezTo>
                      <a:pt x="1104" y="5156"/>
                      <a:pt x="1775" y="5281"/>
                      <a:pt x="2775" y="5281"/>
                    </a:cubicBezTo>
                    <a:cubicBezTo>
                      <a:pt x="2796" y="5281"/>
                      <a:pt x="2818" y="5281"/>
                      <a:pt x="2839" y="5281"/>
                    </a:cubicBezTo>
                    <a:cubicBezTo>
                      <a:pt x="2992" y="5281"/>
                      <a:pt x="3150" y="5281"/>
                      <a:pt x="3319" y="5275"/>
                    </a:cubicBezTo>
                    <a:lnTo>
                      <a:pt x="3319" y="5275"/>
                    </a:lnTo>
                    <a:cubicBezTo>
                      <a:pt x="3215" y="5395"/>
                      <a:pt x="3101" y="5531"/>
                      <a:pt x="2970" y="5678"/>
                    </a:cubicBezTo>
                    <a:cubicBezTo>
                      <a:pt x="2887" y="5680"/>
                      <a:pt x="2808" y="5680"/>
                      <a:pt x="2731" y="5680"/>
                    </a:cubicBezTo>
                    <a:cubicBezTo>
                      <a:pt x="979" y="5680"/>
                      <a:pt x="707" y="5336"/>
                      <a:pt x="665" y="5226"/>
                    </a:cubicBezTo>
                    <a:cubicBezTo>
                      <a:pt x="627" y="5128"/>
                      <a:pt x="681" y="5008"/>
                      <a:pt x="747" y="4910"/>
                    </a:cubicBezTo>
                    <a:close/>
                    <a:moveTo>
                      <a:pt x="8168" y="5678"/>
                    </a:moveTo>
                    <a:cubicBezTo>
                      <a:pt x="8256" y="5836"/>
                      <a:pt x="8348" y="6065"/>
                      <a:pt x="8266" y="6223"/>
                    </a:cubicBezTo>
                    <a:cubicBezTo>
                      <a:pt x="8208" y="6331"/>
                      <a:pt x="7982" y="6543"/>
                      <a:pt x="7126" y="6543"/>
                    </a:cubicBezTo>
                    <a:cubicBezTo>
                      <a:pt x="6945" y="6543"/>
                      <a:pt x="6737" y="6534"/>
                      <a:pt x="6495" y="6512"/>
                    </a:cubicBezTo>
                    <a:cubicBezTo>
                      <a:pt x="6387" y="6349"/>
                      <a:pt x="6267" y="6191"/>
                      <a:pt x="6141" y="6038"/>
                    </a:cubicBezTo>
                    <a:cubicBezTo>
                      <a:pt x="7133" y="6027"/>
                      <a:pt x="7803" y="5907"/>
                      <a:pt x="8168" y="5678"/>
                    </a:cubicBezTo>
                    <a:close/>
                    <a:moveTo>
                      <a:pt x="627" y="5689"/>
                    </a:moveTo>
                    <a:cubicBezTo>
                      <a:pt x="992" y="5918"/>
                      <a:pt x="1662" y="6038"/>
                      <a:pt x="2654" y="6043"/>
                    </a:cubicBezTo>
                    <a:cubicBezTo>
                      <a:pt x="2529" y="6196"/>
                      <a:pt x="2409" y="6354"/>
                      <a:pt x="2300" y="6518"/>
                    </a:cubicBezTo>
                    <a:cubicBezTo>
                      <a:pt x="2050" y="6541"/>
                      <a:pt x="1834" y="6551"/>
                      <a:pt x="1649" y="6551"/>
                    </a:cubicBezTo>
                    <a:cubicBezTo>
                      <a:pt x="805" y="6551"/>
                      <a:pt x="582" y="6341"/>
                      <a:pt x="529" y="6234"/>
                    </a:cubicBezTo>
                    <a:cubicBezTo>
                      <a:pt x="442" y="6076"/>
                      <a:pt x="529" y="5847"/>
                      <a:pt x="627" y="5689"/>
                    </a:cubicBezTo>
                    <a:close/>
                    <a:moveTo>
                      <a:pt x="8245" y="6714"/>
                    </a:moveTo>
                    <a:cubicBezTo>
                      <a:pt x="8283" y="6834"/>
                      <a:pt x="8305" y="6970"/>
                      <a:pt x="8245" y="7052"/>
                    </a:cubicBezTo>
                    <a:cubicBezTo>
                      <a:pt x="8212" y="7093"/>
                      <a:pt x="8108" y="7179"/>
                      <a:pt x="7791" y="7179"/>
                    </a:cubicBezTo>
                    <a:cubicBezTo>
                      <a:pt x="7572" y="7179"/>
                      <a:pt x="7252" y="7138"/>
                      <a:pt x="6784" y="7013"/>
                    </a:cubicBezTo>
                    <a:cubicBezTo>
                      <a:pt x="6762" y="6975"/>
                      <a:pt x="6746" y="6937"/>
                      <a:pt x="6724" y="6899"/>
                    </a:cubicBezTo>
                    <a:lnTo>
                      <a:pt x="6724" y="6899"/>
                    </a:lnTo>
                    <a:cubicBezTo>
                      <a:pt x="6866" y="6904"/>
                      <a:pt x="7002" y="6910"/>
                      <a:pt x="7133" y="6910"/>
                    </a:cubicBezTo>
                    <a:cubicBezTo>
                      <a:pt x="7618" y="6910"/>
                      <a:pt x="7989" y="6844"/>
                      <a:pt x="8245" y="6714"/>
                    </a:cubicBezTo>
                    <a:close/>
                    <a:moveTo>
                      <a:pt x="545" y="6719"/>
                    </a:moveTo>
                    <a:cubicBezTo>
                      <a:pt x="801" y="6850"/>
                      <a:pt x="1172" y="6915"/>
                      <a:pt x="1657" y="6915"/>
                    </a:cubicBezTo>
                    <a:cubicBezTo>
                      <a:pt x="1788" y="6915"/>
                      <a:pt x="1924" y="6910"/>
                      <a:pt x="2065" y="6899"/>
                    </a:cubicBezTo>
                    <a:lnTo>
                      <a:pt x="2065" y="6899"/>
                    </a:lnTo>
                    <a:cubicBezTo>
                      <a:pt x="2049" y="6943"/>
                      <a:pt x="2027" y="6981"/>
                      <a:pt x="2006" y="7019"/>
                    </a:cubicBezTo>
                    <a:cubicBezTo>
                      <a:pt x="1532" y="7145"/>
                      <a:pt x="1209" y="7187"/>
                      <a:pt x="990" y="7187"/>
                    </a:cubicBezTo>
                    <a:cubicBezTo>
                      <a:pt x="680" y="7187"/>
                      <a:pt x="577" y="7104"/>
                      <a:pt x="545" y="7062"/>
                    </a:cubicBezTo>
                    <a:cubicBezTo>
                      <a:pt x="491" y="6992"/>
                      <a:pt x="507" y="6844"/>
                      <a:pt x="545" y="6719"/>
                    </a:cubicBezTo>
                    <a:close/>
                    <a:moveTo>
                      <a:pt x="6980" y="7438"/>
                    </a:moveTo>
                    <a:lnTo>
                      <a:pt x="6980" y="7438"/>
                    </a:lnTo>
                    <a:cubicBezTo>
                      <a:pt x="7253" y="7504"/>
                      <a:pt x="7525" y="7542"/>
                      <a:pt x="7798" y="7547"/>
                    </a:cubicBezTo>
                    <a:cubicBezTo>
                      <a:pt x="7945" y="7547"/>
                      <a:pt x="8092" y="7526"/>
                      <a:pt x="8228" y="7487"/>
                    </a:cubicBezTo>
                    <a:lnTo>
                      <a:pt x="8228" y="7487"/>
                    </a:lnTo>
                    <a:cubicBezTo>
                      <a:pt x="8256" y="7602"/>
                      <a:pt x="8277" y="7754"/>
                      <a:pt x="8217" y="7847"/>
                    </a:cubicBezTo>
                    <a:lnTo>
                      <a:pt x="8223" y="7847"/>
                    </a:lnTo>
                    <a:cubicBezTo>
                      <a:pt x="8154" y="7957"/>
                      <a:pt x="7978" y="7986"/>
                      <a:pt x="7816" y="7986"/>
                    </a:cubicBezTo>
                    <a:cubicBezTo>
                      <a:pt x="7786" y="7986"/>
                      <a:pt x="7756" y="7985"/>
                      <a:pt x="7727" y="7983"/>
                    </a:cubicBezTo>
                    <a:cubicBezTo>
                      <a:pt x="7237" y="7962"/>
                      <a:pt x="7160" y="7836"/>
                      <a:pt x="6980" y="7438"/>
                    </a:cubicBezTo>
                    <a:close/>
                    <a:moveTo>
                      <a:pt x="1809" y="7444"/>
                    </a:moveTo>
                    <a:cubicBezTo>
                      <a:pt x="1630" y="7847"/>
                      <a:pt x="1559" y="7967"/>
                      <a:pt x="1068" y="7994"/>
                    </a:cubicBezTo>
                    <a:cubicBezTo>
                      <a:pt x="1049" y="7995"/>
                      <a:pt x="1029" y="7995"/>
                      <a:pt x="1010" y="7995"/>
                    </a:cubicBezTo>
                    <a:cubicBezTo>
                      <a:pt x="837" y="7995"/>
                      <a:pt x="646" y="7970"/>
                      <a:pt x="572" y="7858"/>
                    </a:cubicBezTo>
                    <a:cubicBezTo>
                      <a:pt x="513" y="7760"/>
                      <a:pt x="534" y="7613"/>
                      <a:pt x="567" y="7493"/>
                    </a:cubicBezTo>
                    <a:lnTo>
                      <a:pt x="567" y="7493"/>
                    </a:lnTo>
                    <a:cubicBezTo>
                      <a:pt x="709" y="7531"/>
                      <a:pt x="850" y="7553"/>
                      <a:pt x="997" y="7553"/>
                    </a:cubicBezTo>
                    <a:cubicBezTo>
                      <a:pt x="1270" y="7542"/>
                      <a:pt x="1542" y="7509"/>
                      <a:pt x="1809" y="7444"/>
                    </a:cubicBezTo>
                    <a:close/>
                    <a:moveTo>
                      <a:pt x="4387" y="1"/>
                    </a:moveTo>
                    <a:cubicBezTo>
                      <a:pt x="3662" y="28"/>
                      <a:pt x="1967" y="142"/>
                      <a:pt x="1973" y="709"/>
                    </a:cubicBezTo>
                    <a:cubicBezTo>
                      <a:pt x="1973" y="753"/>
                      <a:pt x="1978" y="791"/>
                      <a:pt x="1995" y="834"/>
                    </a:cubicBezTo>
                    <a:cubicBezTo>
                      <a:pt x="1559" y="1014"/>
                      <a:pt x="1243" y="1276"/>
                      <a:pt x="1243" y="1641"/>
                    </a:cubicBezTo>
                    <a:cubicBezTo>
                      <a:pt x="1243" y="1722"/>
                      <a:pt x="1259" y="1804"/>
                      <a:pt x="1286" y="1875"/>
                    </a:cubicBezTo>
                    <a:cubicBezTo>
                      <a:pt x="1019" y="2066"/>
                      <a:pt x="883" y="2295"/>
                      <a:pt x="883" y="2567"/>
                    </a:cubicBezTo>
                    <a:cubicBezTo>
                      <a:pt x="883" y="2671"/>
                      <a:pt x="905" y="2774"/>
                      <a:pt x="954" y="2872"/>
                    </a:cubicBezTo>
                    <a:cubicBezTo>
                      <a:pt x="730" y="3030"/>
                      <a:pt x="594" y="3221"/>
                      <a:pt x="594" y="3455"/>
                    </a:cubicBezTo>
                    <a:cubicBezTo>
                      <a:pt x="594" y="3575"/>
                      <a:pt x="632" y="3684"/>
                      <a:pt x="698" y="3782"/>
                    </a:cubicBezTo>
                    <a:cubicBezTo>
                      <a:pt x="551" y="3957"/>
                      <a:pt x="344" y="4278"/>
                      <a:pt x="480" y="4605"/>
                    </a:cubicBezTo>
                    <a:cubicBezTo>
                      <a:pt x="480" y="4616"/>
                      <a:pt x="485" y="4621"/>
                      <a:pt x="491" y="4632"/>
                    </a:cubicBezTo>
                    <a:cubicBezTo>
                      <a:pt x="365" y="4796"/>
                      <a:pt x="207" y="5074"/>
                      <a:pt x="316" y="5357"/>
                    </a:cubicBezTo>
                    <a:cubicBezTo>
                      <a:pt x="327" y="5384"/>
                      <a:pt x="338" y="5406"/>
                      <a:pt x="349" y="5428"/>
                    </a:cubicBezTo>
                    <a:cubicBezTo>
                      <a:pt x="218" y="5624"/>
                      <a:pt x="0" y="6043"/>
                      <a:pt x="196" y="6409"/>
                    </a:cubicBezTo>
                    <a:cubicBezTo>
                      <a:pt x="207" y="6430"/>
                      <a:pt x="224" y="6458"/>
                      <a:pt x="246" y="6479"/>
                    </a:cubicBezTo>
                    <a:cubicBezTo>
                      <a:pt x="158" y="6665"/>
                      <a:pt x="49" y="7013"/>
                      <a:pt x="246" y="7280"/>
                    </a:cubicBezTo>
                    <a:cubicBezTo>
                      <a:pt x="180" y="7460"/>
                      <a:pt x="93" y="7793"/>
                      <a:pt x="256" y="8054"/>
                    </a:cubicBezTo>
                    <a:cubicBezTo>
                      <a:pt x="387" y="8256"/>
                      <a:pt x="632" y="8359"/>
                      <a:pt x="987" y="8359"/>
                    </a:cubicBezTo>
                    <a:lnTo>
                      <a:pt x="1079" y="8359"/>
                    </a:lnTo>
                    <a:cubicBezTo>
                      <a:pt x="1815" y="8327"/>
                      <a:pt x="1951" y="8016"/>
                      <a:pt x="2158" y="7542"/>
                    </a:cubicBezTo>
                    <a:cubicBezTo>
                      <a:pt x="2256" y="7308"/>
                      <a:pt x="2371" y="7079"/>
                      <a:pt x="2507" y="6861"/>
                    </a:cubicBezTo>
                    <a:lnTo>
                      <a:pt x="2550" y="6855"/>
                    </a:lnTo>
                    <a:lnTo>
                      <a:pt x="2545" y="6801"/>
                    </a:lnTo>
                    <a:cubicBezTo>
                      <a:pt x="2719" y="6523"/>
                      <a:pt x="2921" y="6261"/>
                      <a:pt x="3144" y="6022"/>
                    </a:cubicBezTo>
                    <a:cubicBezTo>
                      <a:pt x="4501" y="4540"/>
                      <a:pt x="4370" y="4033"/>
                      <a:pt x="4251" y="3886"/>
                    </a:cubicBezTo>
                    <a:lnTo>
                      <a:pt x="4251" y="3886"/>
                    </a:lnTo>
                    <a:lnTo>
                      <a:pt x="4027" y="4066"/>
                    </a:lnTo>
                    <a:lnTo>
                      <a:pt x="4027" y="4055"/>
                    </a:lnTo>
                    <a:cubicBezTo>
                      <a:pt x="3894" y="4061"/>
                      <a:pt x="3715" y="4066"/>
                      <a:pt x="3510" y="4066"/>
                    </a:cubicBezTo>
                    <a:cubicBezTo>
                      <a:pt x="2681" y="4066"/>
                      <a:pt x="1422" y="3988"/>
                      <a:pt x="1047" y="3630"/>
                    </a:cubicBezTo>
                    <a:cubicBezTo>
                      <a:pt x="992" y="3586"/>
                      <a:pt x="965" y="3521"/>
                      <a:pt x="959" y="3455"/>
                    </a:cubicBezTo>
                    <a:cubicBezTo>
                      <a:pt x="959" y="3341"/>
                      <a:pt x="1041" y="3237"/>
                      <a:pt x="1183" y="3145"/>
                    </a:cubicBezTo>
                    <a:cubicBezTo>
                      <a:pt x="1597" y="3461"/>
                      <a:pt x="2382" y="3532"/>
                      <a:pt x="3024" y="3532"/>
                    </a:cubicBezTo>
                    <a:cubicBezTo>
                      <a:pt x="3351" y="3532"/>
                      <a:pt x="3678" y="3515"/>
                      <a:pt x="4005" y="3477"/>
                    </a:cubicBezTo>
                    <a:lnTo>
                      <a:pt x="3967" y="3117"/>
                    </a:lnTo>
                    <a:cubicBezTo>
                      <a:pt x="3759" y="3140"/>
                      <a:pt x="3411" y="3165"/>
                      <a:pt x="3033" y="3165"/>
                    </a:cubicBezTo>
                    <a:cubicBezTo>
                      <a:pt x="2511" y="3165"/>
                      <a:pt x="1932" y="3118"/>
                      <a:pt x="1575" y="2954"/>
                    </a:cubicBezTo>
                    <a:cubicBezTo>
                      <a:pt x="2011" y="2785"/>
                      <a:pt x="2621" y="2660"/>
                      <a:pt x="3210" y="2583"/>
                    </a:cubicBezTo>
                    <a:cubicBezTo>
                      <a:pt x="3319" y="2589"/>
                      <a:pt x="3422" y="2589"/>
                      <a:pt x="3515" y="2589"/>
                    </a:cubicBezTo>
                    <a:cubicBezTo>
                      <a:pt x="3782" y="2589"/>
                      <a:pt x="3984" y="2578"/>
                      <a:pt x="4043" y="2572"/>
                    </a:cubicBezTo>
                    <a:lnTo>
                      <a:pt x="4022" y="2207"/>
                    </a:lnTo>
                    <a:lnTo>
                      <a:pt x="3978" y="2207"/>
                    </a:lnTo>
                    <a:lnTo>
                      <a:pt x="3973" y="2142"/>
                    </a:lnTo>
                    <a:cubicBezTo>
                      <a:pt x="3831" y="2147"/>
                      <a:pt x="3542" y="2169"/>
                      <a:pt x="3188" y="2207"/>
                    </a:cubicBezTo>
                    <a:cubicBezTo>
                      <a:pt x="2725" y="2191"/>
                      <a:pt x="2207" y="2126"/>
                      <a:pt x="1891" y="1968"/>
                    </a:cubicBezTo>
                    <a:cubicBezTo>
                      <a:pt x="2109" y="1897"/>
                      <a:pt x="2327" y="1837"/>
                      <a:pt x="2556" y="1799"/>
                    </a:cubicBezTo>
                    <a:cubicBezTo>
                      <a:pt x="3024" y="1717"/>
                      <a:pt x="3504" y="1673"/>
                      <a:pt x="3984" y="1663"/>
                    </a:cubicBezTo>
                    <a:lnTo>
                      <a:pt x="3984" y="1297"/>
                    </a:lnTo>
                    <a:cubicBezTo>
                      <a:pt x="3967" y="1297"/>
                      <a:pt x="3793" y="1297"/>
                      <a:pt x="3531" y="1319"/>
                    </a:cubicBezTo>
                    <a:cubicBezTo>
                      <a:pt x="3204" y="1243"/>
                      <a:pt x="2888" y="1139"/>
                      <a:pt x="2583" y="1009"/>
                    </a:cubicBezTo>
                    <a:cubicBezTo>
                      <a:pt x="3171" y="836"/>
                      <a:pt x="3779" y="750"/>
                      <a:pt x="4387" y="750"/>
                    </a:cubicBezTo>
                    <a:cubicBezTo>
                      <a:pt x="4990" y="750"/>
                      <a:pt x="5593" y="835"/>
                      <a:pt x="6179" y="1003"/>
                    </a:cubicBezTo>
                    <a:cubicBezTo>
                      <a:pt x="5874" y="1139"/>
                      <a:pt x="5553" y="1243"/>
                      <a:pt x="5231" y="1314"/>
                    </a:cubicBezTo>
                    <a:cubicBezTo>
                      <a:pt x="4970" y="1303"/>
                      <a:pt x="4795" y="1303"/>
                      <a:pt x="4779" y="1297"/>
                    </a:cubicBezTo>
                    <a:lnTo>
                      <a:pt x="4779" y="1663"/>
                    </a:lnTo>
                    <a:cubicBezTo>
                      <a:pt x="5259" y="1668"/>
                      <a:pt x="5738" y="1712"/>
                      <a:pt x="6207" y="1793"/>
                    </a:cubicBezTo>
                    <a:cubicBezTo>
                      <a:pt x="6436" y="1831"/>
                      <a:pt x="6654" y="1891"/>
                      <a:pt x="6871" y="1962"/>
                    </a:cubicBezTo>
                    <a:cubicBezTo>
                      <a:pt x="6550" y="2120"/>
                      <a:pt x="6038" y="2186"/>
                      <a:pt x="5575" y="2207"/>
                    </a:cubicBezTo>
                    <a:cubicBezTo>
                      <a:pt x="5220" y="2164"/>
                      <a:pt x="4932" y="2142"/>
                      <a:pt x="4790" y="2137"/>
                    </a:cubicBezTo>
                    <a:lnTo>
                      <a:pt x="4790" y="2207"/>
                    </a:lnTo>
                    <a:lnTo>
                      <a:pt x="4746" y="2207"/>
                    </a:lnTo>
                    <a:lnTo>
                      <a:pt x="4719" y="2567"/>
                    </a:lnTo>
                    <a:cubicBezTo>
                      <a:pt x="4779" y="2572"/>
                      <a:pt x="4981" y="2583"/>
                      <a:pt x="5248" y="2583"/>
                    </a:cubicBezTo>
                    <a:cubicBezTo>
                      <a:pt x="5346" y="2583"/>
                      <a:pt x="5449" y="2583"/>
                      <a:pt x="5558" y="2578"/>
                    </a:cubicBezTo>
                    <a:cubicBezTo>
                      <a:pt x="6147" y="2654"/>
                      <a:pt x="6757" y="2780"/>
                      <a:pt x="7198" y="2943"/>
                    </a:cubicBezTo>
                    <a:cubicBezTo>
                      <a:pt x="6840" y="3111"/>
                      <a:pt x="6255" y="3159"/>
                      <a:pt x="5732" y="3159"/>
                    </a:cubicBezTo>
                    <a:cubicBezTo>
                      <a:pt x="5357" y="3159"/>
                      <a:pt x="5013" y="3135"/>
                      <a:pt x="4806" y="3112"/>
                    </a:cubicBezTo>
                    <a:lnTo>
                      <a:pt x="4763" y="3477"/>
                    </a:lnTo>
                    <a:cubicBezTo>
                      <a:pt x="5090" y="3510"/>
                      <a:pt x="5422" y="3526"/>
                      <a:pt x="5749" y="3526"/>
                    </a:cubicBezTo>
                    <a:cubicBezTo>
                      <a:pt x="6387" y="3526"/>
                      <a:pt x="7171" y="3450"/>
                      <a:pt x="7591" y="3134"/>
                    </a:cubicBezTo>
                    <a:cubicBezTo>
                      <a:pt x="7727" y="3226"/>
                      <a:pt x="7814" y="3330"/>
                      <a:pt x="7814" y="3444"/>
                    </a:cubicBezTo>
                    <a:cubicBezTo>
                      <a:pt x="7809" y="3510"/>
                      <a:pt x="7781" y="3575"/>
                      <a:pt x="7727" y="3619"/>
                    </a:cubicBezTo>
                    <a:cubicBezTo>
                      <a:pt x="7348" y="3980"/>
                      <a:pt x="6071" y="4060"/>
                      <a:pt x="5241" y="4060"/>
                    </a:cubicBezTo>
                    <a:cubicBezTo>
                      <a:pt x="5045" y="4060"/>
                      <a:pt x="4875" y="4055"/>
                      <a:pt x="4746" y="4049"/>
                    </a:cubicBezTo>
                    <a:lnTo>
                      <a:pt x="4746" y="4066"/>
                    </a:lnTo>
                    <a:lnTo>
                      <a:pt x="4523" y="3886"/>
                    </a:lnTo>
                    <a:lnTo>
                      <a:pt x="4523" y="3886"/>
                    </a:lnTo>
                    <a:cubicBezTo>
                      <a:pt x="4403" y="4033"/>
                      <a:pt x="4278" y="4540"/>
                      <a:pt x="5635" y="6022"/>
                    </a:cubicBezTo>
                    <a:cubicBezTo>
                      <a:pt x="5858" y="6261"/>
                      <a:pt x="6060" y="6518"/>
                      <a:pt x="6239" y="6790"/>
                    </a:cubicBezTo>
                    <a:lnTo>
                      <a:pt x="6234" y="6850"/>
                    </a:lnTo>
                    <a:lnTo>
                      <a:pt x="6278" y="6855"/>
                    </a:lnTo>
                    <a:cubicBezTo>
                      <a:pt x="6408" y="7073"/>
                      <a:pt x="6523" y="7302"/>
                      <a:pt x="6626" y="7537"/>
                    </a:cubicBezTo>
                    <a:cubicBezTo>
                      <a:pt x="6833" y="8005"/>
                      <a:pt x="6975" y="8316"/>
                      <a:pt x="7705" y="8348"/>
                    </a:cubicBezTo>
                    <a:lnTo>
                      <a:pt x="7798" y="8348"/>
                    </a:lnTo>
                    <a:cubicBezTo>
                      <a:pt x="8152" y="8348"/>
                      <a:pt x="8397" y="8245"/>
                      <a:pt x="8528" y="8038"/>
                    </a:cubicBezTo>
                    <a:cubicBezTo>
                      <a:pt x="8691" y="7776"/>
                      <a:pt x="8604" y="7444"/>
                      <a:pt x="8533" y="7264"/>
                    </a:cubicBezTo>
                    <a:cubicBezTo>
                      <a:pt x="8735" y="7008"/>
                      <a:pt x="8621" y="6654"/>
                      <a:pt x="8539" y="6474"/>
                    </a:cubicBezTo>
                    <a:cubicBezTo>
                      <a:pt x="8555" y="6447"/>
                      <a:pt x="8572" y="6425"/>
                      <a:pt x="8588" y="6398"/>
                    </a:cubicBezTo>
                    <a:cubicBezTo>
                      <a:pt x="8779" y="6033"/>
                      <a:pt x="8561" y="5613"/>
                      <a:pt x="8430" y="5417"/>
                    </a:cubicBezTo>
                    <a:cubicBezTo>
                      <a:pt x="8441" y="5395"/>
                      <a:pt x="8452" y="5373"/>
                      <a:pt x="8463" y="5351"/>
                    </a:cubicBezTo>
                    <a:cubicBezTo>
                      <a:pt x="8572" y="5063"/>
                      <a:pt x="8414" y="4785"/>
                      <a:pt x="8283" y="4627"/>
                    </a:cubicBezTo>
                    <a:cubicBezTo>
                      <a:pt x="8288" y="4616"/>
                      <a:pt x="8294" y="4605"/>
                      <a:pt x="8299" y="4594"/>
                    </a:cubicBezTo>
                    <a:cubicBezTo>
                      <a:pt x="8435" y="4267"/>
                      <a:pt x="8223" y="3946"/>
                      <a:pt x="8076" y="3771"/>
                    </a:cubicBezTo>
                    <a:cubicBezTo>
                      <a:pt x="8141" y="3679"/>
                      <a:pt x="8179" y="3564"/>
                      <a:pt x="8179" y="3450"/>
                    </a:cubicBezTo>
                    <a:cubicBezTo>
                      <a:pt x="8179" y="3215"/>
                      <a:pt x="8043" y="3019"/>
                      <a:pt x="7820" y="2861"/>
                    </a:cubicBezTo>
                    <a:cubicBezTo>
                      <a:pt x="7869" y="2769"/>
                      <a:pt x="7890" y="2665"/>
                      <a:pt x="7890" y="2556"/>
                    </a:cubicBezTo>
                    <a:cubicBezTo>
                      <a:pt x="7890" y="2284"/>
                      <a:pt x="7754" y="2055"/>
                      <a:pt x="7482" y="1870"/>
                    </a:cubicBezTo>
                    <a:cubicBezTo>
                      <a:pt x="7509" y="1793"/>
                      <a:pt x="7525" y="1717"/>
                      <a:pt x="7525" y="1635"/>
                    </a:cubicBezTo>
                    <a:cubicBezTo>
                      <a:pt x="7525" y="1270"/>
                      <a:pt x="7209" y="1009"/>
                      <a:pt x="6773" y="823"/>
                    </a:cubicBezTo>
                    <a:cubicBezTo>
                      <a:pt x="6784" y="785"/>
                      <a:pt x="6795" y="747"/>
                      <a:pt x="6795" y="703"/>
                    </a:cubicBezTo>
                    <a:cubicBezTo>
                      <a:pt x="6795" y="137"/>
                      <a:pt x="5111" y="22"/>
                      <a:pt x="438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1" name="Google Shape;9741;p75"/>
              <p:cNvSpPr/>
              <p:nvPr/>
            </p:nvSpPr>
            <p:spPr>
              <a:xfrm>
                <a:off x="3147586" y="3469828"/>
                <a:ext cx="24135" cy="107004"/>
              </a:xfrm>
              <a:custGeom>
                <a:avLst/>
                <a:gdLst/>
                <a:ahLst/>
                <a:cxnLst/>
                <a:rect l="l" t="t" r="r" b="b"/>
                <a:pathLst>
                  <a:path w="955" h="4234" extrusionOk="0">
                    <a:moveTo>
                      <a:pt x="475" y="0"/>
                    </a:moveTo>
                    <a:cubicBezTo>
                      <a:pt x="475" y="0"/>
                      <a:pt x="208" y="33"/>
                      <a:pt x="137" y="76"/>
                    </a:cubicBezTo>
                    <a:cubicBezTo>
                      <a:pt x="61" y="114"/>
                      <a:pt x="1" y="1101"/>
                      <a:pt x="126" y="1210"/>
                    </a:cubicBezTo>
                    <a:cubicBezTo>
                      <a:pt x="251" y="1313"/>
                      <a:pt x="44" y="1477"/>
                      <a:pt x="55" y="1738"/>
                    </a:cubicBezTo>
                    <a:cubicBezTo>
                      <a:pt x="61" y="2005"/>
                      <a:pt x="126" y="2872"/>
                      <a:pt x="191" y="3013"/>
                    </a:cubicBezTo>
                    <a:cubicBezTo>
                      <a:pt x="251" y="3150"/>
                      <a:pt x="240" y="4234"/>
                      <a:pt x="475" y="4234"/>
                    </a:cubicBezTo>
                    <a:cubicBezTo>
                      <a:pt x="709" y="4234"/>
                      <a:pt x="698" y="3150"/>
                      <a:pt x="764" y="3013"/>
                    </a:cubicBezTo>
                    <a:cubicBezTo>
                      <a:pt x="823" y="2872"/>
                      <a:pt x="889" y="2005"/>
                      <a:pt x="900" y="1738"/>
                    </a:cubicBezTo>
                    <a:cubicBezTo>
                      <a:pt x="911" y="1471"/>
                      <a:pt x="698" y="1313"/>
                      <a:pt x="829" y="1210"/>
                    </a:cubicBezTo>
                    <a:cubicBezTo>
                      <a:pt x="954" y="1101"/>
                      <a:pt x="889" y="120"/>
                      <a:pt x="818" y="71"/>
                    </a:cubicBezTo>
                    <a:cubicBezTo>
                      <a:pt x="742" y="27"/>
                      <a:pt x="475" y="0"/>
                      <a:pt x="47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2" name="Google Shape;9742;p75"/>
              <p:cNvSpPr/>
              <p:nvPr/>
            </p:nvSpPr>
            <p:spPr>
              <a:xfrm>
                <a:off x="3316002" y="3800796"/>
                <a:ext cx="45895" cy="2860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132" extrusionOk="0">
                    <a:moveTo>
                      <a:pt x="915" y="0"/>
                    </a:moveTo>
                    <a:cubicBezTo>
                      <a:pt x="708" y="0"/>
                      <a:pt x="488" y="108"/>
                      <a:pt x="295" y="374"/>
                    </a:cubicBezTo>
                    <a:cubicBezTo>
                      <a:pt x="1" y="784"/>
                      <a:pt x="334" y="1132"/>
                      <a:pt x="575" y="1132"/>
                    </a:cubicBezTo>
                    <a:cubicBezTo>
                      <a:pt x="629" y="1132"/>
                      <a:pt x="678" y="1115"/>
                      <a:pt x="715" y="1077"/>
                    </a:cubicBezTo>
                    <a:cubicBezTo>
                      <a:pt x="916" y="870"/>
                      <a:pt x="1537" y="984"/>
                      <a:pt x="1679" y="674"/>
                    </a:cubicBezTo>
                    <a:cubicBezTo>
                      <a:pt x="1815" y="358"/>
                      <a:pt x="1412" y="221"/>
                      <a:pt x="1412" y="221"/>
                    </a:cubicBezTo>
                    <a:cubicBezTo>
                      <a:pt x="1274" y="85"/>
                      <a:pt x="1099" y="0"/>
                      <a:pt x="91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3" name="Google Shape;9743;p75"/>
              <p:cNvSpPr/>
              <p:nvPr/>
            </p:nvSpPr>
            <p:spPr>
              <a:xfrm>
                <a:off x="2997897" y="3645093"/>
                <a:ext cx="37479" cy="23706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938" extrusionOk="0">
                    <a:moveTo>
                      <a:pt x="568" y="1"/>
                    </a:moveTo>
                    <a:cubicBezTo>
                      <a:pt x="320" y="1"/>
                      <a:pt x="117" y="99"/>
                      <a:pt x="66" y="269"/>
                    </a:cubicBezTo>
                    <a:cubicBezTo>
                      <a:pt x="1" y="503"/>
                      <a:pt x="240" y="781"/>
                      <a:pt x="611" y="890"/>
                    </a:cubicBezTo>
                    <a:cubicBezTo>
                      <a:pt x="716" y="922"/>
                      <a:pt x="820" y="938"/>
                      <a:pt x="917" y="938"/>
                    </a:cubicBezTo>
                    <a:cubicBezTo>
                      <a:pt x="1162" y="938"/>
                      <a:pt x="1361" y="840"/>
                      <a:pt x="1412" y="672"/>
                    </a:cubicBezTo>
                    <a:cubicBezTo>
                      <a:pt x="1483" y="437"/>
                      <a:pt x="1238" y="160"/>
                      <a:pt x="867" y="45"/>
                    </a:cubicBezTo>
                    <a:cubicBezTo>
                      <a:pt x="765" y="15"/>
                      <a:pt x="663" y="1"/>
                      <a:pt x="56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4" name="Google Shape;9744;p75"/>
              <p:cNvSpPr/>
              <p:nvPr/>
            </p:nvSpPr>
            <p:spPr>
              <a:xfrm>
                <a:off x="2968025" y="3658714"/>
                <a:ext cx="65153" cy="151913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6011" extrusionOk="0">
                    <a:moveTo>
                      <a:pt x="1635" y="1332"/>
                    </a:moveTo>
                    <a:cubicBezTo>
                      <a:pt x="1635" y="1332"/>
                      <a:pt x="1586" y="2770"/>
                      <a:pt x="1471" y="3446"/>
                    </a:cubicBezTo>
                    <a:lnTo>
                      <a:pt x="1471" y="3440"/>
                    </a:lnTo>
                    <a:cubicBezTo>
                      <a:pt x="1357" y="4116"/>
                      <a:pt x="1095" y="5418"/>
                      <a:pt x="1095" y="5418"/>
                    </a:cubicBezTo>
                    <a:cubicBezTo>
                      <a:pt x="1095" y="5418"/>
                      <a:pt x="850" y="4045"/>
                      <a:pt x="1014" y="3135"/>
                    </a:cubicBezTo>
                    <a:cubicBezTo>
                      <a:pt x="1177" y="2225"/>
                      <a:pt x="1635" y="1332"/>
                      <a:pt x="1635" y="1332"/>
                    </a:cubicBezTo>
                    <a:close/>
                    <a:moveTo>
                      <a:pt x="1333" y="0"/>
                    </a:moveTo>
                    <a:cubicBezTo>
                      <a:pt x="1262" y="0"/>
                      <a:pt x="1199" y="23"/>
                      <a:pt x="1155" y="84"/>
                    </a:cubicBezTo>
                    <a:cubicBezTo>
                      <a:pt x="965" y="345"/>
                      <a:pt x="1215" y="1201"/>
                      <a:pt x="861" y="1751"/>
                    </a:cubicBezTo>
                    <a:cubicBezTo>
                      <a:pt x="502" y="2307"/>
                      <a:pt x="442" y="4704"/>
                      <a:pt x="284" y="5004"/>
                    </a:cubicBezTo>
                    <a:cubicBezTo>
                      <a:pt x="131" y="5304"/>
                      <a:pt x="0" y="5734"/>
                      <a:pt x="180" y="5871"/>
                    </a:cubicBezTo>
                    <a:cubicBezTo>
                      <a:pt x="220" y="5899"/>
                      <a:pt x="263" y="5911"/>
                      <a:pt x="309" y="5911"/>
                    </a:cubicBezTo>
                    <a:cubicBezTo>
                      <a:pt x="461" y="5911"/>
                      <a:pt x="642" y="5792"/>
                      <a:pt x="820" y="5792"/>
                    </a:cubicBezTo>
                    <a:cubicBezTo>
                      <a:pt x="834" y="5792"/>
                      <a:pt x="847" y="5793"/>
                      <a:pt x="861" y="5794"/>
                    </a:cubicBezTo>
                    <a:cubicBezTo>
                      <a:pt x="1075" y="5813"/>
                      <a:pt x="1073" y="6010"/>
                      <a:pt x="1242" y="6010"/>
                    </a:cubicBezTo>
                    <a:cubicBezTo>
                      <a:pt x="1267" y="6010"/>
                      <a:pt x="1296" y="6006"/>
                      <a:pt x="1330" y="5996"/>
                    </a:cubicBezTo>
                    <a:cubicBezTo>
                      <a:pt x="1591" y="5920"/>
                      <a:pt x="1531" y="4786"/>
                      <a:pt x="1777" y="4301"/>
                    </a:cubicBezTo>
                    <a:cubicBezTo>
                      <a:pt x="2016" y="3816"/>
                      <a:pt x="2060" y="1114"/>
                      <a:pt x="2365" y="645"/>
                    </a:cubicBezTo>
                    <a:cubicBezTo>
                      <a:pt x="2577" y="319"/>
                      <a:pt x="2413" y="123"/>
                      <a:pt x="2183" y="123"/>
                    </a:cubicBezTo>
                    <a:cubicBezTo>
                      <a:pt x="2082" y="123"/>
                      <a:pt x="1969" y="160"/>
                      <a:pt x="1869" y="242"/>
                    </a:cubicBezTo>
                    <a:cubicBezTo>
                      <a:pt x="1869" y="242"/>
                      <a:pt x="1561" y="0"/>
                      <a:pt x="133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5" name="Google Shape;9745;p75"/>
              <p:cNvSpPr/>
              <p:nvPr/>
            </p:nvSpPr>
            <p:spPr>
              <a:xfrm>
                <a:off x="2997948" y="3820282"/>
                <a:ext cx="10994" cy="2593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26" extrusionOk="0">
                    <a:moveTo>
                      <a:pt x="177" y="1"/>
                    </a:moveTo>
                    <a:cubicBezTo>
                      <a:pt x="154" y="1"/>
                      <a:pt x="131" y="8"/>
                      <a:pt x="113" y="22"/>
                    </a:cubicBezTo>
                    <a:cubicBezTo>
                      <a:pt x="113" y="22"/>
                      <a:pt x="0" y="1025"/>
                      <a:pt x="211" y="1025"/>
                    </a:cubicBezTo>
                    <a:cubicBezTo>
                      <a:pt x="213" y="1025"/>
                      <a:pt x="215" y="1025"/>
                      <a:pt x="217" y="1025"/>
                    </a:cubicBezTo>
                    <a:cubicBezTo>
                      <a:pt x="435" y="1014"/>
                      <a:pt x="277" y="22"/>
                      <a:pt x="211" y="6"/>
                    </a:cubicBezTo>
                    <a:cubicBezTo>
                      <a:pt x="200" y="2"/>
                      <a:pt x="189" y="1"/>
                      <a:pt x="1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6" name="Google Shape;9746;p75"/>
              <p:cNvSpPr/>
              <p:nvPr/>
            </p:nvSpPr>
            <p:spPr>
              <a:xfrm>
                <a:off x="2999869" y="3845352"/>
                <a:ext cx="10994" cy="2590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25" extrusionOk="0">
                    <a:moveTo>
                      <a:pt x="173" y="0"/>
                    </a:moveTo>
                    <a:cubicBezTo>
                      <a:pt x="152" y="0"/>
                      <a:pt x="132" y="8"/>
                      <a:pt x="113" y="22"/>
                    </a:cubicBezTo>
                    <a:cubicBezTo>
                      <a:pt x="113" y="22"/>
                      <a:pt x="1" y="1025"/>
                      <a:pt x="212" y="1025"/>
                    </a:cubicBezTo>
                    <a:cubicBezTo>
                      <a:pt x="213" y="1025"/>
                      <a:pt x="215" y="1025"/>
                      <a:pt x="217" y="1025"/>
                    </a:cubicBezTo>
                    <a:cubicBezTo>
                      <a:pt x="435" y="1014"/>
                      <a:pt x="277" y="22"/>
                      <a:pt x="206" y="6"/>
                    </a:cubicBezTo>
                    <a:cubicBezTo>
                      <a:pt x="195" y="2"/>
                      <a:pt x="184" y="0"/>
                      <a:pt x="17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7" name="Google Shape;9747;p75"/>
              <p:cNvSpPr/>
              <p:nvPr/>
            </p:nvSpPr>
            <p:spPr>
              <a:xfrm>
                <a:off x="3001258" y="3869437"/>
                <a:ext cx="10842" cy="2593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026" extrusionOk="0">
                    <a:moveTo>
                      <a:pt x="172" y="1"/>
                    </a:moveTo>
                    <a:cubicBezTo>
                      <a:pt x="149" y="1"/>
                      <a:pt x="126" y="8"/>
                      <a:pt x="107" y="23"/>
                    </a:cubicBezTo>
                    <a:cubicBezTo>
                      <a:pt x="107" y="23"/>
                      <a:pt x="0" y="1026"/>
                      <a:pt x="206" y="1026"/>
                    </a:cubicBezTo>
                    <a:cubicBezTo>
                      <a:pt x="208" y="1026"/>
                      <a:pt x="209" y="1025"/>
                      <a:pt x="211" y="1025"/>
                    </a:cubicBezTo>
                    <a:cubicBezTo>
                      <a:pt x="429" y="1014"/>
                      <a:pt x="271" y="23"/>
                      <a:pt x="205" y="6"/>
                    </a:cubicBezTo>
                    <a:cubicBezTo>
                      <a:pt x="195" y="3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8" name="Google Shape;9748;p75"/>
              <p:cNvSpPr/>
              <p:nvPr/>
            </p:nvSpPr>
            <p:spPr>
              <a:xfrm>
                <a:off x="3124740" y="3316398"/>
                <a:ext cx="31818" cy="3123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236" extrusionOk="0">
                    <a:moveTo>
                      <a:pt x="805" y="0"/>
                    </a:moveTo>
                    <a:cubicBezTo>
                      <a:pt x="602" y="0"/>
                      <a:pt x="240" y="105"/>
                      <a:pt x="120" y="241"/>
                    </a:cubicBezTo>
                    <a:cubicBezTo>
                      <a:pt x="0" y="382"/>
                      <a:pt x="0" y="873"/>
                      <a:pt x="87" y="987"/>
                    </a:cubicBezTo>
                    <a:cubicBezTo>
                      <a:pt x="162" y="1085"/>
                      <a:pt x="321" y="1235"/>
                      <a:pt x="505" y="1235"/>
                    </a:cubicBezTo>
                    <a:cubicBezTo>
                      <a:pt x="536" y="1235"/>
                      <a:pt x="567" y="1231"/>
                      <a:pt x="600" y="1221"/>
                    </a:cubicBezTo>
                    <a:cubicBezTo>
                      <a:pt x="817" y="1156"/>
                      <a:pt x="1052" y="687"/>
                      <a:pt x="1155" y="573"/>
                    </a:cubicBezTo>
                    <a:cubicBezTo>
                      <a:pt x="1259" y="459"/>
                      <a:pt x="1128" y="17"/>
                      <a:pt x="834" y="1"/>
                    </a:cubicBezTo>
                    <a:cubicBezTo>
                      <a:pt x="825" y="0"/>
                      <a:pt x="815" y="0"/>
                      <a:pt x="80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9" name="Google Shape;9749;p75"/>
              <p:cNvSpPr/>
              <p:nvPr/>
            </p:nvSpPr>
            <p:spPr>
              <a:xfrm>
                <a:off x="3163710" y="3316398"/>
                <a:ext cx="31970" cy="3108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230" extrusionOk="0">
                    <a:moveTo>
                      <a:pt x="454" y="0"/>
                    </a:moveTo>
                    <a:cubicBezTo>
                      <a:pt x="444" y="0"/>
                      <a:pt x="434" y="0"/>
                      <a:pt x="425" y="1"/>
                    </a:cubicBezTo>
                    <a:cubicBezTo>
                      <a:pt x="131" y="17"/>
                      <a:pt x="0" y="459"/>
                      <a:pt x="104" y="573"/>
                    </a:cubicBezTo>
                    <a:cubicBezTo>
                      <a:pt x="207" y="687"/>
                      <a:pt x="442" y="1156"/>
                      <a:pt x="665" y="1216"/>
                    </a:cubicBezTo>
                    <a:cubicBezTo>
                      <a:pt x="697" y="1225"/>
                      <a:pt x="729" y="1230"/>
                      <a:pt x="760" y="1230"/>
                    </a:cubicBezTo>
                    <a:cubicBezTo>
                      <a:pt x="944" y="1230"/>
                      <a:pt x="1103" y="1080"/>
                      <a:pt x="1177" y="982"/>
                    </a:cubicBezTo>
                    <a:cubicBezTo>
                      <a:pt x="1264" y="867"/>
                      <a:pt x="1264" y="382"/>
                      <a:pt x="1139" y="241"/>
                    </a:cubicBezTo>
                    <a:cubicBezTo>
                      <a:pt x="1020" y="105"/>
                      <a:pt x="657" y="0"/>
                      <a:pt x="45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0" name="Google Shape;9750;p75"/>
              <p:cNvSpPr/>
              <p:nvPr/>
            </p:nvSpPr>
            <p:spPr>
              <a:xfrm>
                <a:off x="3148825" y="3340786"/>
                <a:ext cx="23984" cy="19333"/>
              </a:xfrm>
              <a:custGeom>
                <a:avLst/>
                <a:gdLst/>
                <a:ahLst/>
                <a:cxnLst/>
                <a:rect l="l" t="t" r="r" b="b"/>
                <a:pathLst>
                  <a:path w="949" h="765" extrusionOk="0">
                    <a:moveTo>
                      <a:pt x="475" y="0"/>
                    </a:moveTo>
                    <a:cubicBezTo>
                      <a:pt x="355" y="0"/>
                      <a:pt x="1" y="649"/>
                      <a:pt x="208" y="736"/>
                    </a:cubicBezTo>
                    <a:cubicBezTo>
                      <a:pt x="248" y="753"/>
                      <a:pt x="283" y="760"/>
                      <a:pt x="313" y="760"/>
                    </a:cubicBezTo>
                    <a:cubicBezTo>
                      <a:pt x="436" y="760"/>
                      <a:pt x="475" y="643"/>
                      <a:pt x="475" y="643"/>
                    </a:cubicBezTo>
                    <a:cubicBezTo>
                      <a:pt x="475" y="643"/>
                      <a:pt x="514" y="765"/>
                      <a:pt x="639" y="765"/>
                    </a:cubicBezTo>
                    <a:cubicBezTo>
                      <a:pt x="668" y="765"/>
                      <a:pt x="702" y="758"/>
                      <a:pt x="742" y="741"/>
                    </a:cubicBezTo>
                    <a:cubicBezTo>
                      <a:pt x="949" y="654"/>
                      <a:pt x="595" y="0"/>
                      <a:pt x="47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51" name="Google Shape;9751;p75"/>
          <p:cNvGrpSpPr/>
          <p:nvPr/>
        </p:nvGrpSpPr>
        <p:grpSpPr>
          <a:xfrm>
            <a:off x="4707616" y="3256553"/>
            <a:ext cx="447702" cy="1135923"/>
            <a:chOff x="4707616" y="3256553"/>
            <a:chExt cx="447702" cy="1135923"/>
          </a:xfrm>
        </p:grpSpPr>
        <p:sp>
          <p:nvSpPr>
            <p:cNvPr id="9752" name="Google Shape;9752;p75"/>
            <p:cNvSpPr/>
            <p:nvPr/>
          </p:nvSpPr>
          <p:spPr>
            <a:xfrm>
              <a:off x="4707616" y="3256553"/>
              <a:ext cx="447702" cy="1135923"/>
            </a:xfrm>
            <a:custGeom>
              <a:avLst/>
              <a:gdLst/>
              <a:ahLst/>
              <a:cxnLst/>
              <a:rect l="l" t="t" r="r" b="b"/>
              <a:pathLst>
                <a:path w="17715" h="44947" extrusionOk="0">
                  <a:moveTo>
                    <a:pt x="8707" y="1"/>
                  </a:moveTo>
                  <a:cubicBezTo>
                    <a:pt x="7995" y="1"/>
                    <a:pt x="6260" y="235"/>
                    <a:pt x="6588" y="2603"/>
                  </a:cubicBezTo>
                  <a:cubicBezTo>
                    <a:pt x="6588" y="2603"/>
                    <a:pt x="6530" y="2587"/>
                    <a:pt x="6458" y="2587"/>
                  </a:cubicBezTo>
                  <a:cubicBezTo>
                    <a:pt x="6328" y="2587"/>
                    <a:pt x="6156" y="2641"/>
                    <a:pt x="6212" y="2946"/>
                  </a:cubicBezTo>
                  <a:cubicBezTo>
                    <a:pt x="6294" y="3415"/>
                    <a:pt x="6457" y="3965"/>
                    <a:pt x="7040" y="3965"/>
                  </a:cubicBezTo>
                  <a:cubicBezTo>
                    <a:pt x="7040" y="3965"/>
                    <a:pt x="7051" y="4690"/>
                    <a:pt x="7585" y="5022"/>
                  </a:cubicBezTo>
                  <a:cubicBezTo>
                    <a:pt x="7585" y="5022"/>
                    <a:pt x="7716" y="5720"/>
                    <a:pt x="7618" y="5851"/>
                  </a:cubicBezTo>
                  <a:cubicBezTo>
                    <a:pt x="7525" y="5982"/>
                    <a:pt x="5749" y="7224"/>
                    <a:pt x="5166" y="7278"/>
                  </a:cubicBezTo>
                  <a:cubicBezTo>
                    <a:pt x="4588" y="7338"/>
                    <a:pt x="2796" y="7758"/>
                    <a:pt x="2774" y="9725"/>
                  </a:cubicBezTo>
                  <a:cubicBezTo>
                    <a:pt x="2752" y="11687"/>
                    <a:pt x="2621" y="12259"/>
                    <a:pt x="2441" y="12542"/>
                  </a:cubicBezTo>
                  <a:cubicBezTo>
                    <a:pt x="2267" y="12825"/>
                    <a:pt x="2147" y="14640"/>
                    <a:pt x="2191" y="15485"/>
                  </a:cubicBezTo>
                  <a:cubicBezTo>
                    <a:pt x="2240" y="16324"/>
                    <a:pt x="1390" y="18422"/>
                    <a:pt x="1542" y="20874"/>
                  </a:cubicBezTo>
                  <a:cubicBezTo>
                    <a:pt x="1542" y="20874"/>
                    <a:pt x="665" y="21691"/>
                    <a:pt x="594" y="22334"/>
                  </a:cubicBezTo>
                  <a:cubicBezTo>
                    <a:pt x="523" y="22971"/>
                    <a:pt x="0" y="23838"/>
                    <a:pt x="60" y="23958"/>
                  </a:cubicBezTo>
                  <a:cubicBezTo>
                    <a:pt x="87" y="24009"/>
                    <a:pt x="166" y="24037"/>
                    <a:pt x="260" y="24037"/>
                  </a:cubicBezTo>
                  <a:cubicBezTo>
                    <a:pt x="376" y="24037"/>
                    <a:pt x="515" y="23994"/>
                    <a:pt x="605" y="23898"/>
                  </a:cubicBezTo>
                  <a:cubicBezTo>
                    <a:pt x="769" y="23718"/>
                    <a:pt x="1030" y="23386"/>
                    <a:pt x="1030" y="23386"/>
                  </a:cubicBezTo>
                  <a:lnTo>
                    <a:pt x="1030" y="23386"/>
                  </a:lnTo>
                  <a:cubicBezTo>
                    <a:pt x="1030" y="23386"/>
                    <a:pt x="474" y="25511"/>
                    <a:pt x="758" y="25603"/>
                  </a:cubicBezTo>
                  <a:cubicBezTo>
                    <a:pt x="769" y="25607"/>
                    <a:pt x="781" y="25609"/>
                    <a:pt x="792" y="25609"/>
                  </a:cubicBezTo>
                  <a:cubicBezTo>
                    <a:pt x="1101" y="25609"/>
                    <a:pt x="1317" y="24295"/>
                    <a:pt x="1422" y="24143"/>
                  </a:cubicBezTo>
                  <a:cubicBezTo>
                    <a:pt x="1441" y="24117"/>
                    <a:pt x="1456" y="24106"/>
                    <a:pt x="1468" y="24106"/>
                  </a:cubicBezTo>
                  <a:cubicBezTo>
                    <a:pt x="1530" y="24106"/>
                    <a:pt x="1525" y="24383"/>
                    <a:pt x="1493" y="24546"/>
                  </a:cubicBezTo>
                  <a:cubicBezTo>
                    <a:pt x="1451" y="24741"/>
                    <a:pt x="1378" y="25771"/>
                    <a:pt x="1600" y="25771"/>
                  </a:cubicBezTo>
                  <a:cubicBezTo>
                    <a:pt x="1608" y="25771"/>
                    <a:pt x="1616" y="25769"/>
                    <a:pt x="1624" y="25767"/>
                  </a:cubicBezTo>
                  <a:cubicBezTo>
                    <a:pt x="1851" y="25701"/>
                    <a:pt x="1928" y="24271"/>
                    <a:pt x="2034" y="24271"/>
                  </a:cubicBezTo>
                  <a:cubicBezTo>
                    <a:pt x="2042" y="24271"/>
                    <a:pt x="2051" y="24280"/>
                    <a:pt x="2060" y="24301"/>
                  </a:cubicBezTo>
                  <a:cubicBezTo>
                    <a:pt x="2180" y="24573"/>
                    <a:pt x="2000" y="25592"/>
                    <a:pt x="2169" y="25625"/>
                  </a:cubicBezTo>
                  <a:cubicBezTo>
                    <a:pt x="2183" y="25628"/>
                    <a:pt x="2195" y="25629"/>
                    <a:pt x="2207" y="25629"/>
                  </a:cubicBezTo>
                  <a:cubicBezTo>
                    <a:pt x="2334" y="25629"/>
                    <a:pt x="2346" y="25475"/>
                    <a:pt x="2371" y="25380"/>
                  </a:cubicBezTo>
                  <a:cubicBezTo>
                    <a:pt x="2396" y="25279"/>
                    <a:pt x="2346" y="24133"/>
                    <a:pt x="2444" y="24133"/>
                  </a:cubicBezTo>
                  <a:cubicBezTo>
                    <a:pt x="2451" y="24133"/>
                    <a:pt x="2459" y="24140"/>
                    <a:pt x="2469" y="24154"/>
                  </a:cubicBezTo>
                  <a:cubicBezTo>
                    <a:pt x="2599" y="24350"/>
                    <a:pt x="2523" y="25353"/>
                    <a:pt x="2632" y="25385"/>
                  </a:cubicBezTo>
                  <a:cubicBezTo>
                    <a:pt x="2632" y="25385"/>
                    <a:pt x="2671" y="25404"/>
                    <a:pt x="2719" y="25404"/>
                  </a:cubicBezTo>
                  <a:cubicBezTo>
                    <a:pt x="2796" y="25404"/>
                    <a:pt x="2895" y="25356"/>
                    <a:pt x="2888" y="25107"/>
                  </a:cubicBezTo>
                  <a:cubicBezTo>
                    <a:pt x="2877" y="24704"/>
                    <a:pt x="3024" y="22966"/>
                    <a:pt x="3030" y="22563"/>
                  </a:cubicBezTo>
                  <a:cubicBezTo>
                    <a:pt x="3041" y="22007"/>
                    <a:pt x="2725" y="21228"/>
                    <a:pt x="2812" y="21097"/>
                  </a:cubicBezTo>
                  <a:cubicBezTo>
                    <a:pt x="2894" y="20966"/>
                    <a:pt x="3509" y="18950"/>
                    <a:pt x="3782" y="18133"/>
                  </a:cubicBezTo>
                  <a:cubicBezTo>
                    <a:pt x="4054" y="17315"/>
                    <a:pt x="4054" y="15185"/>
                    <a:pt x="4218" y="14912"/>
                  </a:cubicBezTo>
                  <a:cubicBezTo>
                    <a:pt x="4351" y="14693"/>
                    <a:pt x="4644" y="13388"/>
                    <a:pt x="4850" y="13388"/>
                  </a:cubicBezTo>
                  <a:cubicBezTo>
                    <a:pt x="4905" y="13388"/>
                    <a:pt x="4954" y="13481"/>
                    <a:pt x="4992" y="13714"/>
                  </a:cubicBezTo>
                  <a:cubicBezTo>
                    <a:pt x="5166" y="14814"/>
                    <a:pt x="5438" y="17517"/>
                    <a:pt x="5357" y="18111"/>
                  </a:cubicBezTo>
                  <a:cubicBezTo>
                    <a:pt x="5275" y="18705"/>
                    <a:pt x="5035" y="19724"/>
                    <a:pt x="5095" y="20301"/>
                  </a:cubicBezTo>
                  <a:cubicBezTo>
                    <a:pt x="5155" y="20884"/>
                    <a:pt x="4534" y="22067"/>
                    <a:pt x="4425" y="23418"/>
                  </a:cubicBezTo>
                  <a:cubicBezTo>
                    <a:pt x="4316" y="24770"/>
                    <a:pt x="4550" y="28311"/>
                    <a:pt x="4752" y="29227"/>
                  </a:cubicBezTo>
                  <a:cubicBezTo>
                    <a:pt x="4953" y="30137"/>
                    <a:pt x="4316" y="32060"/>
                    <a:pt x="4245" y="32447"/>
                  </a:cubicBezTo>
                  <a:cubicBezTo>
                    <a:pt x="4174" y="32840"/>
                    <a:pt x="4185" y="33929"/>
                    <a:pt x="4103" y="35330"/>
                  </a:cubicBezTo>
                  <a:cubicBezTo>
                    <a:pt x="4016" y="36730"/>
                    <a:pt x="4458" y="39760"/>
                    <a:pt x="4289" y="40283"/>
                  </a:cubicBezTo>
                  <a:cubicBezTo>
                    <a:pt x="4125" y="40806"/>
                    <a:pt x="1259" y="44032"/>
                    <a:pt x="1613" y="44538"/>
                  </a:cubicBezTo>
                  <a:cubicBezTo>
                    <a:pt x="1802" y="44809"/>
                    <a:pt x="2158" y="44946"/>
                    <a:pt x="2522" y="44946"/>
                  </a:cubicBezTo>
                  <a:cubicBezTo>
                    <a:pt x="2839" y="44946"/>
                    <a:pt x="3164" y="44842"/>
                    <a:pt x="3390" y="44631"/>
                  </a:cubicBezTo>
                  <a:cubicBezTo>
                    <a:pt x="3874" y="44184"/>
                    <a:pt x="4599" y="43520"/>
                    <a:pt x="4964" y="43236"/>
                  </a:cubicBezTo>
                  <a:cubicBezTo>
                    <a:pt x="5335" y="42947"/>
                    <a:pt x="6185" y="42795"/>
                    <a:pt x="6054" y="41089"/>
                  </a:cubicBezTo>
                  <a:cubicBezTo>
                    <a:pt x="6054" y="41089"/>
                    <a:pt x="5831" y="38550"/>
                    <a:pt x="6615" y="36872"/>
                  </a:cubicBezTo>
                  <a:cubicBezTo>
                    <a:pt x="7395" y="35188"/>
                    <a:pt x="7040" y="32840"/>
                    <a:pt x="7122" y="32082"/>
                  </a:cubicBezTo>
                  <a:cubicBezTo>
                    <a:pt x="7204" y="31325"/>
                    <a:pt x="7280" y="30093"/>
                    <a:pt x="7738" y="29216"/>
                  </a:cubicBezTo>
                  <a:cubicBezTo>
                    <a:pt x="8119" y="28491"/>
                    <a:pt x="8582" y="25936"/>
                    <a:pt x="8855" y="25058"/>
                  </a:cubicBezTo>
                  <a:cubicBezTo>
                    <a:pt x="9127" y="25936"/>
                    <a:pt x="9585" y="28491"/>
                    <a:pt x="9966" y="29216"/>
                  </a:cubicBezTo>
                  <a:cubicBezTo>
                    <a:pt x="10430" y="30093"/>
                    <a:pt x="10500" y="31325"/>
                    <a:pt x="10588" y="32082"/>
                  </a:cubicBezTo>
                  <a:cubicBezTo>
                    <a:pt x="10669" y="32840"/>
                    <a:pt x="10315" y="35188"/>
                    <a:pt x="11094" y="36872"/>
                  </a:cubicBezTo>
                  <a:cubicBezTo>
                    <a:pt x="11879" y="38556"/>
                    <a:pt x="11650" y="41089"/>
                    <a:pt x="11650" y="41089"/>
                  </a:cubicBezTo>
                  <a:cubicBezTo>
                    <a:pt x="11519" y="42789"/>
                    <a:pt x="12375" y="42947"/>
                    <a:pt x="12740" y="43236"/>
                  </a:cubicBezTo>
                  <a:cubicBezTo>
                    <a:pt x="13111" y="43520"/>
                    <a:pt x="13830" y="44184"/>
                    <a:pt x="14320" y="44631"/>
                  </a:cubicBezTo>
                  <a:cubicBezTo>
                    <a:pt x="14546" y="44842"/>
                    <a:pt x="14870" y="44946"/>
                    <a:pt x="15188" y="44946"/>
                  </a:cubicBezTo>
                  <a:cubicBezTo>
                    <a:pt x="15552" y="44946"/>
                    <a:pt x="15907" y="44809"/>
                    <a:pt x="16097" y="44538"/>
                  </a:cubicBezTo>
                  <a:cubicBezTo>
                    <a:pt x="16451" y="44026"/>
                    <a:pt x="13585" y="40806"/>
                    <a:pt x="13416" y="40283"/>
                  </a:cubicBezTo>
                  <a:cubicBezTo>
                    <a:pt x="13252" y="39760"/>
                    <a:pt x="13688" y="36730"/>
                    <a:pt x="13606" y="35330"/>
                  </a:cubicBezTo>
                  <a:cubicBezTo>
                    <a:pt x="13525" y="33929"/>
                    <a:pt x="13541" y="32840"/>
                    <a:pt x="13465" y="32447"/>
                  </a:cubicBezTo>
                  <a:cubicBezTo>
                    <a:pt x="13394" y="32060"/>
                    <a:pt x="12756" y="30137"/>
                    <a:pt x="12958" y="29227"/>
                  </a:cubicBezTo>
                  <a:cubicBezTo>
                    <a:pt x="13160" y="28311"/>
                    <a:pt x="13394" y="24770"/>
                    <a:pt x="13285" y="23418"/>
                  </a:cubicBezTo>
                  <a:cubicBezTo>
                    <a:pt x="13176" y="22067"/>
                    <a:pt x="12555" y="20884"/>
                    <a:pt x="12615" y="20301"/>
                  </a:cubicBezTo>
                  <a:cubicBezTo>
                    <a:pt x="12669" y="19724"/>
                    <a:pt x="12435" y="18705"/>
                    <a:pt x="12353" y="18111"/>
                  </a:cubicBezTo>
                  <a:cubicBezTo>
                    <a:pt x="12266" y="17517"/>
                    <a:pt x="12544" y="14814"/>
                    <a:pt x="12718" y="13714"/>
                  </a:cubicBezTo>
                  <a:cubicBezTo>
                    <a:pt x="12756" y="13482"/>
                    <a:pt x="12805" y="13389"/>
                    <a:pt x="12860" y="13389"/>
                  </a:cubicBezTo>
                  <a:cubicBezTo>
                    <a:pt x="13066" y="13389"/>
                    <a:pt x="13359" y="14697"/>
                    <a:pt x="13492" y="14912"/>
                  </a:cubicBezTo>
                  <a:cubicBezTo>
                    <a:pt x="13655" y="15185"/>
                    <a:pt x="13655" y="17315"/>
                    <a:pt x="13928" y="18133"/>
                  </a:cubicBezTo>
                  <a:cubicBezTo>
                    <a:pt x="14200" y="18950"/>
                    <a:pt x="14811" y="20966"/>
                    <a:pt x="14898" y="21097"/>
                  </a:cubicBezTo>
                  <a:cubicBezTo>
                    <a:pt x="14985" y="21228"/>
                    <a:pt x="14527" y="21893"/>
                    <a:pt x="14783" y="23342"/>
                  </a:cubicBezTo>
                  <a:cubicBezTo>
                    <a:pt x="14865" y="23925"/>
                    <a:pt x="14903" y="24513"/>
                    <a:pt x="14898" y="25102"/>
                  </a:cubicBezTo>
                  <a:cubicBezTo>
                    <a:pt x="14891" y="25359"/>
                    <a:pt x="14966" y="25406"/>
                    <a:pt x="15021" y="25406"/>
                  </a:cubicBezTo>
                  <a:cubicBezTo>
                    <a:pt x="15053" y="25406"/>
                    <a:pt x="15078" y="25391"/>
                    <a:pt x="15078" y="25391"/>
                  </a:cubicBezTo>
                  <a:cubicBezTo>
                    <a:pt x="15187" y="25353"/>
                    <a:pt x="15143" y="24230"/>
                    <a:pt x="15279" y="24029"/>
                  </a:cubicBezTo>
                  <a:cubicBezTo>
                    <a:pt x="15288" y="24015"/>
                    <a:pt x="15296" y="24008"/>
                    <a:pt x="15303" y="24008"/>
                  </a:cubicBezTo>
                  <a:cubicBezTo>
                    <a:pt x="15403" y="24008"/>
                    <a:pt x="15319" y="25278"/>
                    <a:pt x="15339" y="25374"/>
                  </a:cubicBezTo>
                  <a:cubicBezTo>
                    <a:pt x="15364" y="25474"/>
                    <a:pt x="15375" y="25629"/>
                    <a:pt x="15507" y="25629"/>
                  </a:cubicBezTo>
                  <a:cubicBezTo>
                    <a:pt x="15519" y="25629"/>
                    <a:pt x="15532" y="25628"/>
                    <a:pt x="15546" y="25625"/>
                  </a:cubicBezTo>
                  <a:cubicBezTo>
                    <a:pt x="15715" y="25587"/>
                    <a:pt x="15552" y="24383"/>
                    <a:pt x="15672" y="24110"/>
                  </a:cubicBezTo>
                  <a:cubicBezTo>
                    <a:pt x="15680" y="24092"/>
                    <a:pt x="15688" y="24083"/>
                    <a:pt x="15695" y="24083"/>
                  </a:cubicBezTo>
                  <a:cubicBezTo>
                    <a:pt x="15799" y="24083"/>
                    <a:pt x="15858" y="25701"/>
                    <a:pt x="16091" y="25767"/>
                  </a:cubicBezTo>
                  <a:cubicBezTo>
                    <a:pt x="16099" y="25769"/>
                    <a:pt x="16106" y="25770"/>
                    <a:pt x="16113" y="25770"/>
                  </a:cubicBezTo>
                  <a:cubicBezTo>
                    <a:pt x="16331" y="25770"/>
                    <a:pt x="16254" y="24741"/>
                    <a:pt x="16222" y="24546"/>
                  </a:cubicBezTo>
                  <a:cubicBezTo>
                    <a:pt x="16189" y="24377"/>
                    <a:pt x="16225" y="23997"/>
                    <a:pt x="16305" y="23997"/>
                  </a:cubicBezTo>
                  <a:cubicBezTo>
                    <a:pt x="16318" y="23997"/>
                    <a:pt x="16332" y="24007"/>
                    <a:pt x="16347" y="24029"/>
                  </a:cubicBezTo>
                  <a:cubicBezTo>
                    <a:pt x="16448" y="24178"/>
                    <a:pt x="16752" y="25600"/>
                    <a:pt x="16944" y="25600"/>
                  </a:cubicBezTo>
                  <a:cubicBezTo>
                    <a:pt x="16949" y="25600"/>
                    <a:pt x="16953" y="25599"/>
                    <a:pt x="16957" y="25598"/>
                  </a:cubicBezTo>
                  <a:cubicBezTo>
                    <a:pt x="17246" y="25494"/>
                    <a:pt x="16685" y="23386"/>
                    <a:pt x="16685" y="23386"/>
                  </a:cubicBezTo>
                  <a:lnTo>
                    <a:pt x="16685" y="23386"/>
                  </a:lnTo>
                  <a:cubicBezTo>
                    <a:pt x="16685" y="23386"/>
                    <a:pt x="16941" y="23718"/>
                    <a:pt x="17110" y="23892"/>
                  </a:cubicBezTo>
                  <a:cubicBezTo>
                    <a:pt x="17200" y="23991"/>
                    <a:pt x="17338" y="24036"/>
                    <a:pt x="17454" y="24036"/>
                  </a:cubicBezTo>
                  <a:cubicBezTo>
                    <a:pt x="17548" y="24036"/>
                    <a:pt x="17628" y="24006"/>
                    <a:pt x="17655" y="23952"/>
                  </a:cubicBezTo>
                  <a:cubicBezTo>
                    <a:pt x="17715" y="23832"/>
                    <a:pt x="17186" y="22971"/>
                    <a:pt x="17116" y="22334"/>
                  </a:cubicBezTo>
                  <a:cubicBezTo>
                    <a:pt x="17045" y="21691"/>
                    <a:pt x="16167" y="20874"/>
                    <a:pt x="16167" y="20874"/>
                  </a:cubicBezTo>
                  <a:cubicBezTo>
                    <a:pt x="16320" y="18422"/>
                    <a:pt x="15464" y="16324"/>
                    <a:pt x="15514" y="15485"/>
                  </a:cubicBezTo>
                  <a:cubicBezTo>
                    <a:pt x="15563" y="14640"/>
                    <a:pt x="15448" y="12825"/>
                    <a:pt x="15268" y="12542"/>
                  </a:cubicBezTo>
                  <a:cubicBezTo>
                    <a:pt x="15083" y="12259"/>
                    <a:pt x="14958" y="11692"/>
                    <a:pt x="14930" y="9725"/>
                  </a:cubicBezTo>
                  <a:cubicBezTo>
                    <a:pt x="14909" y="7758"/>
                    <a:pt x="13121" y="7338"/>
                    <a:pt x="12538" y="7278"/>
                  </a:cubicBezTo>
                  <a:cubicBezTo>
                    <a:pt x="11961" y="7224"/>
                    <a:pt x="10179" y="5976"/>
                    <a:pt x="10086" y="5851"/>
                  </a:cubicBezTo>
                  <a:cubicBezTo>
                    <a:pt x="9994" y="5725"/>
                    <a:pt x="10124" y="5022"/>
                    <a:pt x="10124" y="5022"/>
                  </a:cubicBezTo>
                  <a:cubicBezTo>
                    <a:pt x="10658" y="4690"/>
                    <a:pt x="10669" y="3965"/>
                    <a:pt x="10669" y="3965"/>
                  </a:cubicBezTo>
                  <a:cubicBezTo>
                    <a:pt x="11247" y="3965"/>
                    <a:pt x="11416" y="3420"/>
                    <a:pt x="11498" y="2946"/>
                  </a:cubicBezTo>
                  <a:cubicBezTo>
                    <a:pt x="11546" y="2641"/>
                    <a:pt x="11378" y="2585"/>
                    <a:pt x="11249" y="2585"/>
                  </a:cubicBezTo>
                  <a:cubicBezTo>
                    <a:pt x="11176" y="2585"/>
                    <a:pt x="11116" y="2603"/>
                    <a:pt x="11116" y="2603"/>
                  </a:cubicBezTo>
                  <a:cubicBezTo>
                    <a:pt x="11449" y="235"/>
                    <a:pt x="9710" y="1"/>
                    <a:pt x="9002" y="1"/>
                  </a:cubicBezTo>
                  <a:cubicBezTo>
                    <a:pt x="8946" y="1"/>
                    <a:pt x="8896" y="2"/>
                    <a:pt x="8855" y="4"/>
                  </a:cubicBezTo>
                  <a:cubicBezTo>
                    <a:pt x="8813" y="2"/>
                    <a:pt x="8763" y="1"/>
                    <a:pt x="8707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53" name="Google Shape;9753;p75"/>
            <p:cNvGrpSpPr/>
            <p:nvPr/>
          </p:nvGrpSpPr>
          <p:grpSpPr>
            <a:xfrm>
              <a:off x="4724641" y="3320695"/>
              <a:ext cx="412877" cy="1031270"/>
              <a:chOff x="4724641" y="3320695"/>
              <a:chExt cx="412877" cy="1031270"/>
            </a:xfrm>
          </p:grpSpPr>
          <p:sp>
            <p:nvSpPr>
              <p:cNvPr id="9754" name="Google Shape;9754;p75"/>
              <p:cNvSpPr/>
              <p:nvPr/>
            </p:nvSpPr>
            <p:spPr>
              <a:xfrm>
                <a:off x="4923763" y="3572333"/>
                <a:ext cx="18474" cy="14167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606" extrusionOk="0">
                    <a:moveTo>
                      <a:pt x="403" y="1"/>
                    </a:moveTo>
                    <a:cubicBezTo>
                      <a:pt x="278" y="1"/>
                      <a:pt x="145" y="88"/>
                      <a:pt x="148" y="249"/>
                    </a:cubicBezTo>
                    <a:cubicBezTo>
                      <a:pt x="153" y="821"/>
                      <a:pt x="191" y="1388"/>
                      <a:pt x="229" y="1960"/>
                    </a:cubicBezTo>
                    <a:cubicBezTo>
                      <a:pt x="153" y="1949"/>
                      <a:pt x="77" y="1943"/>
                      <a:pt x="1" y="1932"/>
                    </a:cubicBezTo>
                    <a:lnTo>
                      <a:pt x="1" y="2554"/>
                    </a:lnTo>
                    <a:cubicBezTo>
                      <a:pt x="88" y="2515"/>
                      <a:pt x="175" y="2483"/>
                      <a:pt x="262" y="2445"/>
                    </a:cubicBezTo>
                    <a:cubicBezTo>
                      <a:pt x="268" y="2559"/>
                      <a:pt x="273" y="2679"/>
                      <a:pt x="279" y="2793"/>
                    </a:cubicBezTo>
                    <a:cubicBezTo>
                      <a:pt x="317" y="3567"/>
                      <a:pt x="366" y="4395"/>
                      <a:pt x="159" y="5147"/>
                    </a:cubicBezTo>
                    <a:lnTo>
                      <a:pt x="355" y="5147"/>
                    </a:lnTo>
                    <a:lnTo>
                      <a:pt x="355" y="5605"/>
                    </a:lnTo>
                    <a:cubicBezTo>
                      <a:pt x="393" y="5507"/>
                      <a:pt x="437" y="5409"/>
                      <a:pt x="469" y="5311"/>
                    </a:cubicBezTo>
                    <a:cubicBezTo>
                      <a:pt x="731" y="4559"/>
                      <a:pt x="682" y="3676"/>
                      <a:pt x="682" y="2891"/>
                    </a:cubicBezTo>
                    <a:cubicBezTo>
                      <a:pt x="682" y="2668"/>
                      <a:pt x="676" y="2450"/>
                      <a:pt x="671" y="2232"/>
                    </a:cubicBezTo>
                    <a:cubicBezTo>
                      <a:pt x="720" y="2167"/>
                      <a:pt x="720" y="2080"/>
                      <a:pt x="665" y="2020"/>
                    </a:cubicBezTo>
                    <a:cubicBezTo>
                      <a:pt x="644" y="1415"/>
                      <a:pt x="611" y="810"/>
                      <a:pt x="611" y="205"/>
                    </a:cubicBezTo>
                    <a:cubicBezTo>
                      <a:pt x="611" y="66"/>
                      <a:pt x="510" y="1"/>
                      <a:pt x="40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5" name="Google Shape;9755;p75"/>
              <p:cNvSpPr/>
              <p:nvPr/>
            </p:nvSpPr>
            <p:spPr>
              <a:xfrm>
                <a:off x="4931193" y="3678983"/>
                <a:ext cx="72734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5871" extrusionOk="0">
                    <a:moveTo>
                      <a:pt x="6" y="1"/>
                    </a:moveTo>
                    <a:cubicBezTo>
                      <a:pt x="28" y="377"/>
                      <a:pt x="1" y="742"/>
                      <a:pt x="115" y="1085"/>
                    </a:cubicBezTo>
                    <a:cubicBezTo>
                      <a:pt x="301" y="1619"/>
                      <a:pt x="595" y="2099"/>
                      <a:pt x="884" y="2584"/>
                    </a:cubicBezTo>
                    <a:cubicBezTo>
                      <a:pt x="867" y="2791"/>
                      <a:pt x="884" y="2992"/>
                      <a:pt x="878" y="3200"/>
                    </a:cubicBezTo>
                    <a:cubicBezTo>
                      <a:pt x="878" y="3418"/>
                      <a:pt x="845" y="3635"/>
                      <a:pt x="851" y="3853"/>
                    </a:cubicBezTo>
                    <a:cubicBezTo>
                      <a:pt x="851" y="3872"/>
                      <a:pt x="866" y="3884"/>
                      <a:pt x="880" y="3884"/>
                    </a:cubicBezTo>
                    <a:cubicBezTo>
                      <a:pt x="891" y="3884"/>
                      <a:pt x="901" y="3878"/>
                      <a:pt x="905" y="3864"/>
                    </a:cubicBezTo>
                    <a:cubicBezTo>
                      <a:pt x="1031" y="3614"/>
                      <a:pt x="1085" y="3276"/>
                      <a:pt x="1102" y="2954"/>
                    </a:cubicBezTo>
                    <a:cubicBezTo>
                      <a:pt x="1151" y="3036"/>
                      <a:pt x="1194" y="3118"/>
                      <a:pt x="1238" y="3200"/>
                    </a:cubicBezTo>
                    <a:cubicBezTo>
                      <a:pt x="1439" y="3554"/>
                      <a:pt x="1608" y="3919"/>
                      <a:pt x="1745" y="4300"/>
                    </a:cubicBezTo>
                    <a:cubicBezTo>
                      <a:pt x="1892" y="4753"/>
                      <a:pt x="1864" y="5205"/>
                      <a:pt x="1913" y="5668"/>
                    </a:cubicBezTo>
                    <a:cubicBezTo>
                      <a:pt x="1916" y="5709"/>
                      <a:pt x="1945" y="5727"/>
                      <a:pt x="1975" y="5727"/>
                    </a:cubicBezTo>
                    <a:cubicBezTo>
                      <a:pt x="2010" y="5727"/>
                      <a:pt x="2047" y="5703"/>
                      <a:pt x="2050" y="5662"/>
                    </a:cubicBezTo>
                    <a:cubicBezTo>
                      <a:pt x="2061" y="5592"/>
                      <a:pt x="2077" y="5499"/>
                      <a:pt x="2088" y="5417"/>
                    </a:cubicBezTo>
                    <a:cubicBezTo>
                      <a:pt x="2197" y="5608"/>
                      <a:pt x="2360" y="5766"/>
                      <a:pt x="2562" y="5864"/>
                    </a:cubicBezTo>
                    <a:cubicBezTo>
                      <a:pt x="2571" y="5868"/>
                      <a:pt x="2580" y="5870"/>
                      <a:pt x="2589" y="5870"/>
                    </a:cubicBezTo>
                    <a:cubicBezTo>
                      <a:pt x="2644" y="5870"/>
                      <a:pt x="2674" y="5787"/>
                      <a:pt x="2622" y="5744"/>
                    </a:cubicBezTo>
                    <a:cubicBezTo>
                      <a:pt x="2437" y="5597"/>
                      <a:pt x="2344" y="5412"/>
                      <a:pt x="2257" y="5216"/>
                    </a:cubicBezTo>
                    <a:lnTo>
                      <a:pt x="2257" y="5216"/>
                    </a:lnTo>
                    <a:cubicBezTo>
                      <a:pt x="2378" y="5256"/>
                      <a:pt x="2505" y="5279"/>
                      <a:pt x="2634" y="5279"/>
                    </a:cubicBezTo>
                    <a:cubicBezTo>
                      <a:pt x="2679" y="5279"/>
                      <a:pt x="2724" y="5276"/>
                      <a:pt x="2769" y="5270"/>
                    </a:cubicBezTo>
                    <a:cubicBezTo>
                      <a:pt x="2878" y="5259"/>
                      <a:pt x="2862" y="5096"/>
                      <a:pt x="2764" y="5085"/>
                    </a:cubicBezTo>
                    <a:cubicBezTo>
                      <a:pt x="2535" y="5052"/>
                      <a:pt x="2322" y="4998"/>
                      <a:pt x="2159" y="4829"/>
                    </a:cubicBezTo>
                    <a:cubicBezTo>
                      <a:pt x="2148" y="4818"/>
                      <a:pt x="2137" y="4807"/>
                      <a:pt x="2126" y="4802"/>
                    </a:cubicBezTo>
                    <a:cubicBezTo>
                      <a:pt x="2126" y="4693"/>
                      <a:pt x="2110" y="4578"/>
                      <a:pt x="2082" y="4475"/>
                    </a:cubicBezTo>
                    <a:cubicBezTo>
                      <a:pt x="1995" y="4093"/>
                      <a:pt x="1864" y="3728"/>
                      <a:pt x="1696" y="3385"/>
                    </a:cubicBezTo>
                    <a:cubicBezTo>
                      <a:pt x="1336" y="2671"/>
                      <a:pt x="845" y="2012"/>
                      <a:pt x="546" y="1271"/>
                    </a:cubicBezTo>
                    <a:cubicBezTo>
                      <a:pt x="388" y="867"/>
                      <a:pt x="301" y="437"/>
                      <a:pt x="28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6" name="Google Shape;9756;p75"/>
              <p:cNvSpPr/>
              <p:nvPr/>
            </p:nvSpPr>
            <p:spPr>
              <a:xfrm>
                <a:off x="4861946" y="3572333"/>
                <a:ext cx="76449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0093" extrusionOk="0">
                    <a:moveTo>
                      <a:pt x="2701" y="1"/>
                    </a:moveTo>
                    <a:cubicBezTo>
                      <a:pt x="2577" y="1"/>
                      <a:pt x="2444" y="88"/>
                      <a:pt x="2447" y="249"/>
                    </a:cubicBezTo>
                    <a:cubicBezTo>
                      <a:pt x="2452" y="821"/>
                      <a:pt x="2490" y="1388"/>
                      <a:pt x="2528" y="1960"/>
                    </a:cubicBezTo>
                    <a:cubicBezTo>
                      <a:pt x="2316" y="1949"/>
                      <a:pt x="2109" y="1900"/>
                      <a:pt x="1918" y="1813"/>
                    </a:cubicBezTo>
                    <a:cubicBezTo>
                      <a:pt x="1689" y="1704"/>
                      <a:pt x="1482" y="1556"/>
                      <a:pt x="1259" y="1442"/>
                    </a:cubicBezTo>
                    <a:cubicBezTo>
                      <a:pt x="1243" y="1435"/>
                      <a:pt x="1228" y="1431"/>
                      <a:pt x="1213" y="1431"/>
                    </a:cubicBezTo>
                    <a:cubicBezTo>
                      <a:pt x="1118" y="1431"/>
                      <a:pt x="1045" y="1567"/>
                      <a:pt x="1139" y="1633"/>
                    </a:cubicBezTo>
                    <a:cubicBezTo>
                      <a:pt x="1330" y="1769"/>
                      <a:pt x="1553" y="1965"/>
                      <a:pt x="1793" y="2118"/>
                    </a:cubicBezTo>
                    <a:cubicBezTo>
                      <a:pt x="1406" y="2145"/>
                      <a:pt x="1019" y="2199"/>
                      <a:pt x="703" y="2357"/>
                    </a:cubicBezTo>
                    <a:cubicBezTo>
                      <a:pt x="630" y="2394"/>
                      <a:pt x="637" y="2516"/>
                      <a:pt x="724" y="2516"/>
                    </a:cubicBezTo>
                    <a:cubicBezTo>
                      <a:pt x="728" y="2516"/>
                      <a:pt x="732" y="2516"/>
                      <a:pt x="736" y="2515"/>
                    </a:cubicBezTo>
                    <a:cubicBezTo>
                      <a:pt x="868" y="2499"/>
                      <a:pt x="1006" y="2493"/>
                      <a:pt x="1145" y="2493"/>
                    </a:cubicBezTo>
                    <a:cubicBezTo>
                      <a:pt x="1319" y="2493"/>
                      <a:pt x="1497" y="2502"/>
                      <a:pt x="1673" y="2505"/>
                    </a:cubicBezTo>
                    <a:cubicBezTo>
                      <a:pt x="1449" y="2706"/>
                      <a:pt x="1275" y="2951"/>
                      <a:pt x="1155" y="3224"/>
                    </a:cubicBezTo>
                    <a:cubicBezTo>
                      <a:pt x="1130" y="3300"/>
                      <a:pt x="1189" y="3392"/>
                      <a:pt x="1261" y="3392"/>
                    </a:cubicBezTo>
                    <a:cubicBezTo>
                      <a:pt x="1281" y="3392"/>
                      <a:pt x="1303" y="3384"/>
                      <a:pt x="1324" y="3366"/>
                    </a:cubicBezTo>
                    <a:cubicBezTo>
                      <a:pt x="1558" y="3158"/>
                      <a:pt x="1749" y="2913"/>
                      <a:pt x="2005" y="2723"/>
                    </a:cubicBezTo>
                    <a:cubicBezTo>
                      <a:pt x="2174" y="2608"/>
                      <a:pt x="2359" y="2515"/>
                      <a:pt x="2556" y="2445"/>
                    </a:cubicBezTo>
                    <a:cubicBezTo>
                      <a:pt x="2561" y="2559"/>
                      <a:pt x="2567" y="2679"/>
                      <a:pt x="2572" y="2793"/>
                    </a:cubicBezTo>
                    <a:cubicBezTo>
                      <a:pt x="2616" y="3687"/>
                      <a:pt x="2681" y="4651"/>
                      <a:pt x="2338" y="5496"/>
                    </a:cubicBezTo>
                    <a:cubicBezTo>
                      <a:pt x="2038" y="6232"/>
                      <a:pt x="1548" y="6891"/>
                      <a:pt x="1188" y="7605"/>
                    </a:cubicBezTo>
                    <a:cubicBezTo>
                      <a:pt x="1014" y="7954"/>
                      <a:pt x="883" y="8319"/>
                      <a:pt x="796" y="8695"/>
                    </a:cubicBezTo>
                    <a:cubicBezTo>
                      <a:pt x="774" y="8804"/>
                      <a:pt x="757" y="8913"/>
                      <a:pt x="752" y="9022"/>
                    </a:cubicBezTo>
                    <a:cubicBezTo>
                      <a:pt x="741" y="9032"/>
                      <a:pt x="730" y="9038"/>
                      <a:pt x="725" y="9049"/>
                    </a:cubicBezTo>
                    <a:cubicBezTo>
                      <a:pt x="561" y="9218"/>
                      <a:pt x="349" y="9272"/>
                      <a:pt x="120" y="9305"/>
                    </a:cubicBezTo>
                    <a:cubicBezTo>
                      <a:pt x="16" y="9321"/>
                      <a:pt x="0" y="9479"/>
                      <a:pt x="114" y="9490"/>
                    </a:cubicBezTo>
                    <a:cubicBezTo>
                      <a:pt x="163" y="9496"/>
                      <a:pt x="212" y="9499"/>
                      <a:pt x="261" y="9499"/>
                    </a:cubicBezTo>
                    <a:cubicBezTo>
                      <a:pt x="386" y="9499"/>
                      <a:pt x="509" y="9479"/>
                      <a:pt x="627" y="9436"/>
                    </a:cubicBezTo>
                    <a:lnTo>
                      <a:pt x="627" y="9436"/>
                    </a:lnTo>
                    <a:cubicBezTo>
                      <a:pt x="539" y="9632"/>
                      <a:pt x="447" y="9823"/>
                      <a:pt x="262" y="9970"/>
                    </a:cubicBezTo>
                    <a:cubicBezTo>
                      <a:pt x="210" y="10007"/>
                      <a:pt x="235" y="10092"/>
                      <a:pt x="291" y="10092"/>
                    </a:cubicBezTo>
                    <a:cubicBezTo>
                      <a:pt x="300" y="10092"/>
                      <a:pt x="310" y="10090"/>
                      <a:pt x="322" y="10084"/>
                    </a:cubicBezTo>
                    <a:cubicBezTo>
                      <a:pt x="518" y="9986"/>
                      <a:pt x="687" y="9833"/>
                      <a:pt x="796" y="9637"/>
                    </a:cubicBezTo>
                    <a:cubicBezTo>
                      <a:pt x="806" y="9724"/>
                      <a:pt x="817" y="9806"/>
                      <a:pt x="828" y="9888"/>
                    </a:cubicBezTo>
                    <a:cubicBezTo>
                      <a:pt x="834" y="9930"/>
                      <a:pt x="870" y="9952"/>
                      <a:pt x="904" y="9952"/>
                    </a:cubicBezTo>
                    <a:cubicBezTo>
                      <a:pt x="937" y="9952"/>
                      <a:pt x="967" y="9933"/>
                      <a:pt x="970" y="9893"/>
                    </a:cubicBezTo>
                    <a:cubicBezTo>
                      <a:pt x="1019" y="9425"/>
                      <a:pt x="992" y="8978"/>
                      <a:pt x="1139" y="8526"/>
                    </a:cubicBezTo>
                    <a:cubicBezTo>
                      <a:pt x="1275" y="8144"/>
                      <a:pt x="1444" y="7774"/>
                      <a:pt x="1640" y="7425"/>
                    </a:cubicBezTo>
                    <a:cubicBezTo>
                      <a:pt x="1689" y="7343"/>
                      <a:pt x="1733" y="7262"/>
                      <a:pt x="1776" y="7180"/>
                    </a:cubicBezTo>
                    <a:cubicBezTo>
                      <a:pt x="1798" y="7496"/>
                      <a:pt x="1853" y="7834"/>
                      <a:pt x="1973" y="8090"/>
                    </a:cubicBezTo>
                    <a:cubicBezTo>
                      <a:pt x="1979" y="8103"/>
                      <a:pt x="1991" y="8110"/>
                      <a:pt x="2002" y="8110"/>
                    </a:cubicBezTo>
                    <a:cubicBezTo>
                      <a:pt x="2018" y="8110"/>
                      <a:pt x="2033" y="8098"/>
                      <a:pt x="2033" y="8079"/>
                    </a:cubicBezTo>
                    <a:cubicBezTo>
                      <a:pt x="2038" y="7861"/>
                      <a:pt x="2005" y="7638"/>
                      <a:pt x="2005" y="7420"/>
                    </a:cubicBezTo>
                    <a:cubicBezTo>
                      <a:pt x="2005" y="7212"/>
                      <a:pt x="2016" y="7011"/>
                      <a:pt x="2000" y="6804"/>
                    </a:cubicBezTo>
                    <a:cubicBezTo>
                      <a:pt x="2289" y="6324"/>
                      <a:pt x="2583" y="5845"/>
                      <a:pt x="2763" y="5305"/>
                    </a:cubicBezTo>
                    <a:cubicBezTo>
                      <a:pt x="3024" y="4559"/>
                      <a:pt x="2981" y="3671"/>
                      <a:pt x="2981" y="2891"/>
                    </a:cubicBezTo>
                    <a:cubicBezTo>
                      <a:pt x="2981" y="2668"/>
                      <a:pt x="2975" y="2450"/>
                      <a:pt x="2970" y="2232"/>
                    </a:cubicBezTo>
                    <a:cubicBezTo>
                      <a:pt x="3019" y="2167"/>
                      <a:pt x="3019" y="2080"/>
                      <a:pt x="2964" y="2020"/>
                    </a:cubicBezTo>
                    <a:cubicBezTo>
                      <a:pt x="2942" y="1415"/>
                      <a:pt x="2910" y="810"/>
                      <a:pt x="2910" y="205"/>
                    </a:cubicBezTo>
                    <a:cubicBezTo>
                      <a:pt x="2910" y="66"/>
                      <a:pt x="2809" y="1"/>
                      <a:pt x="2701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7" name="Google Shape;9757;p75"/>
              <p:cNvSpPr/>
              <p:nvPr/>
            </p:nvSpPr>
            <p:spPr>
              <a:xfrm>
                <a:off x="4724641" y="3320695"/>
                <a:ext cx="217697" cy="547933"/>
              </a:xfrm>
              <a:custGeom>
                <a:avLst/>
                <a:gdLst/>
                <a:ahLst/>
                <a:cxnLst/>
                <a:rect l="l" t="t" r="r" b="b"/>
                <a:pathLst>
                  <a:path w="8614" h="21681" extrusionOk="0">
                    <a:moveTo>
                      <a:pt x="7854" y="1"/>
                    </a:moveTo>
                    <a:cubicBezTo>
                      <a:pt x="7845" y="1"/>
                      <a:pt x="7836" y="7"/>
                      <a:pt x="7836" y="16"/>
                    </a:cubicBezTo>
                    <a:cubicBezTo>
                      <a:pt x="7874" y="648"/>
                      <a:pt x="7357" y="1035"/>
                      <a:pt x="7166" y="1558"/>
                    </a:cubicBezTo>
                    <a:cubicBezTo>
                      <a:pt x="7149" y="1515"/>
                      <a:pt x="7133" y="1476"/>
                      <a:pt x="7117" y="1433"/>
                    </a:cubicBezTo>
                    <a:cubicBezTo>
                      <a:pt x="7030" y="1220"/>
                      <a:pt x="6915" y="1019"/>
                      <a:pt x="6812" y="812"/>
                    </a:cubicBezTo>
                    <a:cubicBezTo>
                      <a:pt x="6686" y="572"/>
                      <a:pt x="6665" y="299"/>
                      <a:pt x="6659" y="32"/>
                    </a:cubicBezTo>
                    <a:cubicBezTo>
                      <a:pt x="6656" y="27"/>
                      <a:pt x="6651" y="24"/>
                      <a:pt x="6646" y="24"/>
                    </a:cubicBezTo>
                    <a:cubicBezTo>
                      <a:pt x="6641" y="24"/>
                      <a:pt x="6637" y="27"/>
                      <a:pt x="6637" y="32"/>
                    </a:cubicBezTo>
                    <a:cubicBezTo>
                      <a:pt x="6583" y="425"/>
                      <a:pt x="6594" y="724"/>
                      <a:pt x="6763" y="1084"/>
                    </a:cubicBezTo>
                    <a:cubicBezTo>
                      <a:pt x="6991" y="1553"/>
                      <a:pt x="7122" y="2065"/>
                      <a:pt x="7144" y="2588"/>
                    </a:cubicBezTo>
                    <a:cubicBezTo>
                      <a:pt x="7188" y="3460"/>
                      <a:pt x="6991" y="4457"/>
                      <a:pt x="7182" y="5334"/>
                    </a:cubicBezTo>
                    <a:cubicBezTo>
                      <a:pt x="7030" y="5276"/>
                      <a:pt x="6872" y="5251"/>
                      <a:pt x="6712" y="5251"/>
                    </a:cubicBezTo>
                    <a:cubicBezTo>
                      <a:pt x="6337" y="5251"/>
                      <a:pt x="5952" y="5385"/>
                      <a:pt x="5624" y="5530"/>
                    </a:cubicBezTo>
                    <a:cubicBezTo>
                      <a:pt x="5564" y="5552"/>
                      <a:pt x="5509" y="5580"/>
                      <a:pt x="5455" y="5607"/>
                    </a:cubicBezTo>
                    <a:cubicBezTo>
                      <a:pt x="5396" y="5612"/>
                      <a:pt x="5337" y="5614"/>
                      <a:pt x="5278" y="5614"/>
                    </a:cubicBezTo>
                    <a:cubicBezTo>
                      <a:pt x="5147" y="5614"/>
                      <a:pt x="5016" y="5602"/>
                      <a:pt x="4888" y="5580"/>
                    </a:cubicBezTo>
                    <a:cubicBezTo>
                      <a:pt x="4756" y="5556"/>
                      <a:pt x="4624" y="5543"/>
                      <a:pt x="4491" y="5543"/>
                    </a:cubicBezTo>
                    <a:cubicBezTo>
                      <a:pt x="4411" y="5543"/>
                      <a:pt x="4331" y="5547"/>
                      <a:pt x="4251" y="5558"/>
                    </a:cubicBezTo>
                    <a:cubicBezTo>
                      <a:pt x="3853" y="5612"/>
                      <a:pt x="3466" y="5754"/>
                      <a:pt x="3128" y="5977"/>
                    </a:cubicBezTo>
                    <a:cubicBezTo>
                      <a:pt x="3101" y="5991"/>
                      <a:pt x="3119" y="6026"/>
                      <a:pt x="3144" y="6026"/>
                    </a:cubicBezTo>
                    <a:cubicBezTo>
                      <a:pt x="3149" y="6026"/>
                      <a:pt x="3155" y="6025"/>
                      <a:pt x="3161" y="6021"/>
                    </a:cubicBezTo>
                    <a:cubicBezTo>
                      <a:pt x="3478" y="5789"/>
                      <a:pt x="3874" y="5705"/>
                      <a:pt x="4273" y="5705"/>
                    </a:cubicBezTo>
                    <a:cubicBezTo>
                      <a:pt x="4333" y="5705"/>
                      <a:pt x="4393" y="5707"/>
                      <a:pt x="4452" y="5710"/>
                    </a:cubicBezTo>
                    <a:cubicBezTo>
                      <a:pt x="4158" y="6168"/>
                      <a:pt x="3760" y="6560"/>
                      <a:pt x="3302" y="6855"/>
                    </a:cubicBezTo>
                    <a:cubicBezTo>
                      <a:pt x="3068" y="7007"/>
                      <a:pt x="2736" y="7122"/>
                      <a:pt x="2649" y="7410"/>
                    </a:cubicBezTo>
                    <a:cubicBezTo>
                      <a:pt x="2638" y="7448"/>
                      <a:pt x="2671" y="7472"/>
                      <a:pt x="2702" y="7472"/>
                    </a:cubicBezTo>
                    <a:cubicBezTo>
                      <a:pt x="2720" y="7472"/>
                      <a:pt x="2739" y="7464"/>
                      <a:pt x="2747" y="7443"/>
                    </a:cubicBezTo>
                    <a:cubicBezTo>
                      <a:pt x="2818" y="7236"/>
                      <a:pt x="3074" y="7143"/>
                      <a:pt x="3259" y="7056"/>
                    </a:cubicBezTo>
                    <a:cubicBezTo>
                      <a:pt x="3450" y="6953"/>
                      <a:pt x="3629" y="6838"/>
                      <a:pt x="3793" y="6702"/>
                    </a:cubicBezTo>
                    <a:cubicBezTo>
                      <a:pt x="4136" y="6451"/>
                      <a:pt x="4485" y="6141"/>
                      <a:pt x="4627" y="5732"/>
                    </a:cubicBezTo>
                    <a:cubicBezTo>
                      <a:pt x="4627" y="5727"/>
                      <a:pt x="4627" y="5727"/>
                      <a:pt x="4627" y="5727"/>
                    </a:cubicBezTo>
                    <a:cubicBezTo>
                      <a:pt x="4659" y="5732"/>
                      <a:pt x="4697" y="5738"/>
                      <a:pt x="4736" y="5743"/>
                    </a:cubicBezTo>
                    <a:cubicBezTo>
                      <a:pt x="4872" y="5765"/>
                      <a:pt x="5003" y="5787"/>
                      <a:pt x="5122" y="5797"/>
                    </a:cubicBezTo>
                    <a:cubicBezTo>
                      <a:pt x="4430" y="6244"/>
                      <a:pt x="3913" y="6925"/>
                      <a:pt x="3580" y="7688"/>
                    </a:cubicBezTo>
                    <a:cubicBezTo>
                      <a:pt x="3411" y="7759"/>
                      <a:pt x="3253" y="7852"/>
                      <a:pt x="3112" y="7972"/>
                    </a:cubicBezTo>
                    <a:cubicBezTo>
                      <a:pt x="2981" y="8086"/>
                      <a:pt x="2828" y="8255"/>
                      <a:pt x="2807" y="8435"/>
                    </a:cubicBezTo>
                    <a:cubicBezTo>
                      <a:pt x="2804" y="8459"/>
                      <a:pt x="2821" y="8473"/>
                      <a:pt x="2838" y="8473"/>
                    </a:cubicBezTo>
                    <a:cubicBezTo>
                      <a:pt x="2851" y="8473"/>
                      <a:pt x="2864" y="8465"/>
                      <a:pt x="2867" y="8446"/>
                    </a:cubicBezTo>
                    <a:cubicBezTo>
                      <a:pt x="2883" y="8271"/>
                      <a:pt x="3079" y="8119"/>
                      <a:pt x="3210" y="8021"/>
                    </a:cubicBezTo>
                    <a:cubicBezTo>
                      <a:pt x="3302" y="7955"/>
                      <a:pt x="3406" y="7895"/>
                      <a:pt x="3510" y="7852"/>
                    </a:cubicBezTo>
                    <a:lnTo>
                      <a:pt x="3510" y="7852"/>
                    </a:lnTo>
                    <a:cubicBezTo>
                      <a:pt x="3324" y="8342"/>
                      <a:pt x="3221" y="8860"/>
                      <a:pt x="3199" y="9388"/>
                    </a:cubicBezTo>
                    <a:lnTo>
                      <a:pt x="3199" y="9481"/>
                    </a:lnTo>
                    <a:cubicBezTo>
                      <a:pt x="3008" y="9650"/>
                      <a:pt x="2823" y="9835"/>
                      <a:pt x="2649" y="10020"/>
                    </a:cubicBezTo>
                    <a:cubicBezTo>
                      <a:pt x="2436" y="10244"/>
                      <a:pt x="2371" y="10500"/>
                      <a:pt x="2289" y="10789"/>
                    </a:cubicBezTo>
                    <a:cubicBezTo>
                      <a:pt x="2289" y="10799"/>
                      <a:pt x="2298" y="10805"/>
                      <a:pt x="2306" y="10805"/>
                    </a:cubicBezTo>
                    <a:cubicBezTo>
                      <a:pt x="2310" y="10805"/>
                      <a:pt x="2314" y="10803"/>
                      <a:pt x="2316" y="10800"/>
                    </a:cubicBezTo>
                    <a:cubicBezTo>
                      <a:pt x="2425" y="10549"/>
                      <a:pt x="2578" y="10315"/>
                      <a:pt x="2758" y="10113"/>
                    </a:cubicBezTo>
                    <a:cubicBezTo>
                      <a:pt x="2894" y="9971"/>
                      <a:pt x="3063" y="9852"/>
                      <a:pt x="3199" y="9710"/>
                    </a:cubicBezTo>
                    <a:cubicBezTo>
                      <a:pt x="3204" y="9939"/>
                      <a:pt x="3221" y="10168"/>
                      <a:pt x="3226" y="10391"/>
                    </a:cubicBezTo>
                    <a:cubicBezTo>
                      <a:pt x="2992" y="10647"/>
                      <a:pt x="2730" y="10887"/>
                      <a:pt x="2545" y="11192"/>
                    </a:cubicBezTo>
                    <a:cubicBezTo>
                      <a:pt x="2349" y="11513"/>
                      <a:pt x="2316" y="11862"/>
                      <a:pt x="2305" y="12233"/>
                    </a:cubicBezTo>
                    <a:cubicBezTo>
                      <a:pt x="2305" y="12261"/>
                      <a:pt x="2330" y="12276"/>
                      <a:pt x="2354" y="12276"/>
                    </a:cubicBezTo>
                    <a:cubicBezTo>
                      <a:pt x="2377" y="12276"/>
                      <a:pt x="2401" y="12262"/>
                      <a:pt x="2403" y="12233"/>
                    </a:cubicBezTo>
                    <a:cubicBezTo>
                      <a:pt x="2447" y="11851"/>
                      <a:pt x="2534" y="11519"/>
                      <a:pt x="2747" y="11203"/>
                    </a:cubicBezTo>
                    <a:cubicBezTo>
                      <a:pt x="2768" y="11323"/>
                      <a:pt x="2774" y="11443"/>
                      <a:pt x="2763" y="11568"/>
                    </a:cubicBezTo>
                    <a:cubicBezTo>
                      <a:pt x="2760" y="11599"/>
                      <a:pt x="2785" y="11616"/>
                      <a:pt x="2810" y="11616"/>
                    </a:cubicBezTo>
                    <a:cubicBezTo>
                      <a:pt x="2829" y="11616"/>
                      <a:pt x="2849" y="11606"/>
                      <a:pt x="2856" y="11584"/>
                    </a:cubicBezTo>
                    <a:cubicBezTo>
                      <a:pt x="2883" y="11410"/>
                      <a:pt x="2883" y="11230"/>
                      <a:pt x="2856" y="11056"/>
                    </a:cubicBezTo>
                    <a:cubicBezTo>
                      <a:pt x="2970" y="10920"/>
                      <a:pt x="3106" y="10800"/>
                      <a:pt x="3226" y="10669"/>
                    </a:cubicBezTo>
                    <a:lnTo>
                      <a:pt x="3226" y="10669"/>
                    </a:lnTo>
                    <a:cubicBezTo>
                      <a:pt x="3221" y="10860"/>
                      <a:pt x="3199" y="11056"/>
                      <a:pt x="3155" y="11246"/>
                    </a:cubicBezTo>
                    <a:cubicBezTo>
                      <a:pt x="3003" y="11938"/>
                      <a:pt x="2605" y="12630"/>
                      <a:pt x="2398" y="13344"/>
                    </a:cubicBezTo>
                    <a:cubicBezTo>
                      <a:pt x="2011" y="13535"/>
                      <a:pt x="1690" y="14036"/>
                      <a:pt x="1581" y="14445"/>
                    </a:cubicBezTo>
                    <a:cubicBezTo>
                      <a:pt x="1574" y="14470"/>
                      <a:pt x="1597" y="14486"/>
                      <a:pt x="1618" y="14486"/>
                    </a:cubicBezTo>
                    <a:cubicBezTo>
                      <a:pt x="1634" y="14486"/>
                      <a:pt x="1649" y="14477"/>
                      <a:pt x="1651" y="14456"/>
                    </a:cubicBezTo>
                    <a:cubicBezTo>
                      <a:pt x="1690" y="14058"/>
                      <a:pt x="2049" y="13780"/>
                      <a:pt x="2343" y="13535"/>
                    </a:cubicBezTo>
                    <a:lnTo>
                      <a:pt x="2343" y="13535"/>
                    </a:lnTo>
                    <a:cubicBezTo>
                      <a:pt x="2300" y="13715"/>
                      <a:pt x="2273" y="13900"/>
                      <a:pt x="2262" y="14085"/>
                    </a:cubicBezTo>
                    <a:cubicBezTo>
                      <a:pt x="2218" y="14091"/>
                      <a:pt x="2180" y="14124"/>
                      <a:pt x="2169" y="14167"/>
                    </a:cubicBezTo>
                    <a:cubicBezTo>
                      <a:pt x="2082" y="14461"/>
                      <a:pt x="1935" y="14734"/>
                      <a:pt x="1842" y="15028"/>
                    </a:cubicBezTo>
                    <a:cubicBezTo>
                      <a:pt x="1766" y="15306"/>
                      <a:pt x="1728" y="15600"/>
                      <a:pt x="1739" y="15889"/>
                    </a:cubicBezTo>
                    <a:cubicBezTo>
                      <a:pt x="1750" y="16646"/>
                      <a:pt x="1777" y="17360"/>
                      <a:pt x="1564" y="18101"/>
                    </a:cubicBezTo>
                    <a:cubicBezTo>
                      <a:pt x="1368" y="18782"/>
                      <a:pt x="992" y="19327"/>
                      <a:pt x="556" y="19878"/>
                    </a:cubicBezTo>
                    <a:cubicBezTo>
                      <a:pt x="267" y="20243"/>
                      <a:pt x="0" y="20640"/>
                      <a:pt x="17" y="21125"/>
                    </a:cubicBezTo>
                    <a:cubicBezTo>
                      <a:pt x="17" y="21138"/>
                      <a:pt x="26" y="21143"/>
                      <a:pt x="35" y="21143"/>
                    </a:cubicBezTo>
                    <a:cubicBezTo>
                      <a:pt x="46" y="21143"/>
                      <a:pt x="58" y="21135"/>
                      <a:pt x="55" y="21120"/>
                    </a:cubicBezTo>
                    <a:cubicBezTo>
                      <a:pt x="55" y="20488"/>
                      <a:pt x="534" y="20019"/>
                      <a:pt x="910" y="19562"/>
                    </a:cubicBezTo>
                    <a:lnTo>
                      <a:pt x="910" y="19562"/>
                    </a:lnTo>
                    <a:cubicBezTo>
                      <a:pt x="845" y="19839"/>
                      <a:pt x="818" y="20139"/>
                      <a:pt x="731" y="20423"/>
                    </a:cubicBezTo>
                    <a:cubicBezTo>
                      <a:pt x="600" y="20842"/>
                      <a:pt x="594" y="21224"/>
                      <a:pt x="567" y="21654"/>
                    </a:cubicBezTo>
                    <a:cubicBezTo>
                      <a:pt x="564" y="21670"/>
                      <a:pt x="578" y="21681"/>
                      <a:pt x="591" y="21681"/>
                    </a:cubicBezTo>
                    <a:cubicBezTo>
                      <a:pt x="600" y="21681"/>
                      <a:pt x="608" y="21676"/>
                      <a:pt x="611" y="21665"/>
                    </a:cubicBezTo>
                    <a:cubicBezTo>
                      <a:pt x="682" y="21251"/>
                      <a:pt x="731" y="20864"/>
                      <a:pt x="872" y="20466"/>
                    </a:cubicBezTo>
                    <a:cubicBezTo>
                      <a:pt x="1003" y="20128"/>
                      <a:pt x="1074" y="19774"/>
                      <a:pt x="1090" y="19414"/>
                    </a:cubicBezTo>
                    <a:cubicBezTo>
                      <a:pt x="1090" y="19393"/>
                      <a:pt x="1085" y="19371"/>
                      <a:pt x="1068" y="19360"/>
                    </a:cubicBezTo>
                    <a:cubicBezTo>
                      <a:pt x="1183" y="19191"/>
                      <a:pt x="1292" y="19017"/>
                      <a:pt x="1379" y="18831"/>
                    </a:cubicBezTo>
                    <a:lnTo>
                      <a:pt x="1379" y="18831"/>
                    </a:lnTo>
                    <a:cubicBezTo>
                      <a:pt x="1417" y="19213"/>
                      <a:pt x="1401" y="19600"/>
                      <a:pt x="1335" y="19981"/>
                    </a:cubicBezTo>
                    <a:cubicBezTo>
                      <a:pt x="1275" y="20335"/>
                      <a:pt x="1210" y="20706"/>
                      <a:pt x="1314" y="21060"/>
                    </a:cubicBezTo>
                    <a:cubicBezTo>
                      <a:pt x="1316" y="21064"/>
                      <a:pt x="1319" y="21066"/>
                      <a:pt x="1323" y="21066"/>
                    </a:cubicBezTo>
                    <a:cubicBezTo>
                      <a:pt x="1329" y="21066"/>
                      <a:pt x="1335" y="21061"/>
                      <a:pt x="1335" y="21055"/>
                    </a:cubicBezTo>
                    <a:cubicBezTo>
                      <a:pt x="1341" y="20613"/>
                      <a:pt x="1395" y="20172"/>
                      <a:pt x="1499" y="19741"/>
                    </a:cubicBezTo>
                    <a:cubicBezTo>
                      <a:pt x="1521" y="19649"/>
                      <a:pt x="1537" y="19551"/>
                      <a:pt x="1553" y="19453"/>
                    </a:cubicBezTo>
                    <a:cubicBezTo>
                      <a:pt x="1673" y="19622"/>
                      <a:pt x="1766" y="19801"/>
                      <a:pt x="1842" y="19992"/>
                    </a:cubicBezTo>
                    <a:cubicBezTo>
                      <a:pt x="1946" y="20297"/>
                      <a:pt x="1946" y="20640"/>
                      <a:pt x="1973" y="20962"/>
                    </a:cubicBezTo>
                    <a:cubicBezTo>
                      <a:pt x="1973" y="20965"/>
                      <a:pt x="1977" y="20966"/>
                      <a:pt x="1981" y="20966"/>
                    </a:cubicBezTo>
                    <a:cubicBezTo>
                      <a:pt x="1985" y="20966"/>
                      <a:pt x="1989" y="20965"/>
                      <a:pt x="1989" y="20962"/>
                    </a:cubicBezTo>
                    <a:cubicBezTo>
                      <a:pt x="2060" y="20297"/>
                      <a:pt x="1913" y="19790"/>
                      <a:pt x="1575" y="19235"/>
                    </a:cubicBezTo>
                    <a:cubicBezTo>
                      <a:pt x="1586" y="19055"/>
                      <a:pt x="1564" y="18875"/>
                      <a:pt x="1521" y="18701"/>
                    </a:cubicBezTo>
                    <a:cubicBezTo>
                      <a:pt x="1515" y="18673"/>
                      <a:pt x="1493" y="18657"/>
                      <a:pt x="1466" y="18652"/>
                    </a:cubicBezTo>
                    <a:cubicBezTo>
                      <a:pt x="1548" y="18483"/>
                      <a:pt x="1613" y="18303"/>
                      <a:pt x="1673" y="18129"/>
                    </a:cubicBezTo>
                    <a:cubicBezTo>
                      <a:pt x="1717" y="17976"/>
                      <a:pt x="1755" y="17823"/>
                      <a:pt x="1782" y="17676"/>
                    </a:cubicBezTo>
                    <a:cubicBezTo>
                      <a:pt x="1804" y="17802"/>
                      <a:pt x="1831" y="17927"/>
                      <a:pt x="1848" y="18058"/>
                    </a:cubicBezTo>
                    <a:cubicBezTo>
                      <a:pt x="1880" y="18319"/>
                      <a:pt x="1869" y="18592"/>
                      <a:pt x="1946" y="18848"/>
                    </a:cubicBezTo>
                    <a:cubicBezTo>
                      <a:pt x="1946" y="18853"/>
                      <a:pt x="1950" y="18856"/>
                      <a:pt x="1955" y="18856"/>
                    </a:cubicBezTo>
                    <a:cubicBezTo>
                      <a:pt x="1959" y="18856"/>
                      <a:pt x="1965" y="18853"/>
                      <a:pt x="1967" y="18848"/>
                    </a:cubicBezTo>
                    <a:cubicBezTo>
                      <a:pt x="2087" y="18363"/>
                      <a:pt x="1978" y="17785"/>
                      <a:pt x="1869" y="17306"/>
                    </a:cubicBezTo>
                    <a:cubicBezTo>
                      <a:pt x="1864" y="17295"/>
                      <a:pt x="1859" y="17284"/>
                      <a:pt x="1848" y="17278"/>
                    </a:cubicBezTo>
                    <a:cubicBezTo>
                      <a:pt x="1886" y="16941"/>
                      <a:pt x="1902" y="16603"/>
                      <a:pt x="1891" y="16270"/>
                    </a:cubicBezTo>
                    <a:cubicBezTo>
                      <a:pt x="1880" y="15867"/>
                      <a:pt x="1880" y="15475"/>
                      <a:pt x="2017" y="15088"/>
                    </a:cubicBezTo>
                    <a:cubicBezTo>
                      <a:pt x="2093" y="14870"/>
                      <a:pt x="2196" y="14663"/>
                      <a:pt x="2289" y="14450"/>
                    </a:cubicBezTo>
                    <a:cubicBezTo>
                      <a:pt x="2300" y="14554"/>
                      <a:pt x="2316" y="14658"/>
                      <a:pt x="2349" y="14756"/>
                    </a:cubicBezTo>
                    <a:cubicBezTo>
                      <a:pt x="2351" y="14769"/>
                      <a:pt x="2361" y="14775"/>
                      <a:pt x="2372" y="14775"/>
                    </a:cubicBezTo>
                    <a:cubicBezTo>
                      <a:pt x="2387" y="14775"/>
                      <a:pt x="2403" y="14764"/>
                      <a:pt x="2403" y="14745"/>
                    </a:cubicBezTo>
                    <a:cubicBezTo>
                      <a:pt x="2382" y="14200"/>
                      <a:pt x="2507" y="13693"/>
                      <a:pt x="2676" y="13203"/>
                    </a:cubicBezTo>
                    <a:cubicBezTo>
                      <a:pt x="2703" y="13410"/>
                      <a:pt x="2752" y="13617"/>
                      <a:pt x="2796" y="13829"/>
                    </a:cubicBezTo>
                    <a:cubicBezTo>
                      <a:pt x="2867" y="14178"/>
                      <a:pt x="2856" y="14538"/>
                      <a:pt x="2768" y="14881"/>
                    </a:cubicBezTo>
                    <a:cubicBezTo>
                      <a:pt x="2627" y="15480"/>
                      <a:pt x="2414" y="16047"/>
                      <a:pt x="2420" y="16668"/>
                    </a:cubicBezTo>
                    <a:cubicBezTo>
                      <a:pt x="2420" y="16685"/>
                      <a:pt x="2432" y="16693"/>
                      <a:pt x="2445" y="16693"/>
                    </a:cubicBezTo>
                    <a:cubicBezTo>
                      <a:pt x="2458" y="16693"/>
                      <a:pt x="2472" y="16685"/>
                      <a:pt x="2474" y="16668"/>
                    </a:cubicBezTo>
                    <a:cubicBezTo>
                      <a:pt x="2512" y="16009"/>
                      <a:pt x="2807" y="15426"/>
                      <a:pt x="2970" y="14799"/>
                    </a:cubicBezTo>
                    <a:cubicBezTo>
                      <a:pt x="3139" y="14129"/>
                      <a:pt x="2856" y="13524"/>
                      <a:pt x="2867" y="12859"/>
                    </a:cubicBezTo>
                    <a:cubicBezTo>
                      <a:pt x="2867" y="12832"/>
                      <a:pt x="2856" y="12805"/>
                      <a:pt x="2828" y="12783"/>
                    </a:cubicBezTo>
                    <a:cubicBezTo>
                      <a:pt x="2992" y="12374"/>
                      <a:pt x="3166" y="11960"/>
                      <a:pt x="3302" y="11530"/>
                    </a:cubicBezTo>
                    <a:cubicBezTo>
                      <a:pt x="3608" y="10549"/>
                      <a:pt x="3313" y="9546"/>
                      <a:pt x="3537" y="8549"/>
                    </a:cubicBezTo>
                    <a:cubicBezTo>
                      <a:pt x="3755" y="7552"/>
                      <a:pt x="4338" y="6653"/>
                      <a:pt x="5215" y="6108"/>
                    </a:cubicBezTo>
                    <a:cubicBezTo>
                      <a:pt x="5628" y="5856"/>
                      <a:pt x="6171" y="5629"/>
                      <a:pt x="6669" y="5629"/>
                    </a:cubicBezTo>
                    <a:cubicBezTo>
                      <a:pt x="6730" y="5629"/>
                      <a:pt x="6791" y="5632"/>
                      <a:pt x="6850" y="5639"/>
                    </a:cubicBezTo>
                    <a:cubicBezTo>
                      <a:pt x="7498" y="5710"/>
                      <a:pt x="7874" y="6386"/>
                      <a:pt x="8288" y="6806"/>
                    </a:cubicBezTo>
                    <a:cubicBezTo>
                      <a:pt x="8318" y="6836"/>
                      <a:pt x="8355" y="6849"/>
                      <a:pt x="8392" y="6849"/>
                    </a:cubicBezTo>
                    <a:cubicBezTo>
                      <a:pt x="8502" y="6849"/>
                      <a:pt x="8614" y="6733"/>
                      <a:pt x="8561" y="6615"/>
                    </a:cubicBezTo>
                    <a:cubicBezTo>
                      <a:pt x="8343" y="6141"/>
                      <a:pt x="7891" y="5716"/>
                      <a:pt x="7427" y="5454"/>
                    </a:cubicBezTo>
                    <a:cubicBezTo>
                      <a:pt x="7389" y="5035"/>
                      <a:pt x="7340" y="4620"/>
                      <a:pt x="7340" y="4195"/>
                    </a:cubicBezTo>
                    <a:cubicBezTo>
                      <a:pt x="7340" y="3700"/>
                      <a:pt x="7362" y="3204"/>
                      <a:pt x="7346" y="2702"/>
                    </a:cubicBezTo>
                    <a:cubicBezTo>
                      <a:pt x="7335" y="2425"/>
                      <a:pt x="7307" y="2147"/>
                      <a:pt x="7253" y="1874"/>
                    </a:cubicBezTo>
                    <a:cubicBezTo>
                      <a:pt x="7406" y="1220"/>
                      <a:pt x="8087" y="724"/>
                      <a:pt x="7869" y="11"/>
                    </a:cubicBezTo>
                    <a:cubicBezTo>
                      <a:pt x="7866" y="4"/>
                      <a:pt x="7860" y="1"/>
                      <a:pt x="785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8" name="Google Shape;9758;p75"/>
              <p:cNvSpPr/>
              <p:nvPr/>
            </p:nvSpPr>
            <p:spPr>
              <a:xfrm>
                <a:off x="4802227" y="3815202"/>
                <a:ext cx="106498" cy="536763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1239" extrusionOk="0">
                    <a:moveTo>
                      <a:pt x="3219" y="1"/>
                    </a:moveTo>
                    <a:cubicBezTo>
                      <a:pt x="3164" y="1"/>
                      <a:pt x="3110" y="42"/>
                      <a:pt x="3110" y="109"/>
                    </a:cubicBezTo>
                    <a:cubicBezTo>
                      <a:pt x="3110" y="300"/>
                      <a:pt x="3126" y="490"/>
                      <a:pt x="3153" y="681"/>
                    </a:cubicBezTo>
                    <a:cubicBezTo>
                      <a:pt x="3142" y="681"/>
                      <a:pt x="3131" y="687"/>
                      <a:pt x="3120" y="692"/>
                    </a:cubicBezTo>
                    <a:cubicBezTo>
                      <a:pt x="3028" y="779"/>
                      <a:pt x="2930" y="856"/>
                      <a:pt x="2826" y="926"/>
                    </a:cubicBezTo>
                    <a:cubicBezTo>
                      <a:pt x="2821" y="924"/>
                      <a:pt x="2815" y="922"/>
                      <a:pt x="2811" y="922"/>
                    </a:cubicBezTo>
                    <a:cubicBezTo>
                      <a:pt x="2806" y="922"/>
                      <a:pt x="2802" y="924"/>
                      <a:pt x="2799" y="926"/>
                    </a:cubicBezTo>
                    <a:cubicBezTo>
                      <a:pt x="2396" y="1014"/>
                      <a:pt x="1954" y="986"/>
                      <a:pt x="1638" y="1281"/>
                    </a:cubicBezTo>
                    <a:cubicBezTo>
                      <a:pt x="1612" y="1307"/>
                      <a:pt x="1643" y="1348"/>
                      <a:pt x="1673" y="1348"/>
                    </a:cubicBezTo>
                    <a:cubicBezTo>
                      <a:pt x="1680" y="1348"/>
                      <a:pt x="1687" y="1346"/>
                      <a:pt x="1693" y="1340"/>
                    </a:cubicBezTo>
                    <a:cubicBezTo>
                      <a:pt x="1933" y="1155"/>
                      <a:pt x="2216" y="1155"/>
                      <a:pt x="2494" y="1128"/>
                    </a:cubicBezTo>
                    <a:lnTo>
                      <a:pt x="2494" y="1128"/>
                    </a:lnTo>
                    <a:cubicBezTo>
                      <a:pt x="2161" y="1324"/>
                      <a:pt x="1824" y="1509"/>
                      <a:pt x="1567" y="1825"/>
                    </a:cubicBezTo>
                    <a:cubicBezTo>
                      <a:pt x="1547" y="1850"/>
                      <a:pt x="1572" y="1883"/>
                      <a:pt x="1600" y="1883"/>
                    </a:cubicBezTo>
                    <a:cubicBezTo>
                      <a:pt x="1609" y="1883"/>
                      <a:pt x="1619" y="1879"/>
                      <a:pt x="1627" y="1869"/>
                    </a:cubicBezTo>
                    <a:cubicBezTo>
                      <a:pt x="1938" y="1504"/>
                      <a:pt x="2379" y="1324"/>
                      <a:pt x="2777" y="1084"/>
                    </a:cubicBezTo>
                    <a:lnTo>
                      <a:pt x="2832" y="1073"/>
                    </a:lnTo>
                    <a:cubicBezTo>
                      <a:pt x="2853" y="1068"/>
                      <a:pt x="2870" y="1046"/>
                      <a:pt x="2875" y="1024"/>
                    </a:cubicBezTo>
                    <a:cubicBezTo>
                      <a:pt x="2957" y="970"/>
                      <a:pt x="3033" y="915"/>
                      <a:pt x="3110" y="856"/>
                    </a:cubicBezTo>
                    <a:lnTo>
                      <a:pt x="3110" y="856"/>
                    </a:lnTo>
                    <a:cubicBezTo>
                      <a:pt x="3006" y="1090"/>
                      <a:pt x="2913" y="1324"/>
                      <a:pt x="2744" y="1537"/>
                    </a:cubicBezTo>
                    <a:cubicBezTo>
                      <a:pt x="2521" y="1809"/>
                      <a:pt x="2200" y="2016"/>
                      <a:pt x="1954" y="2272"/>
                    </a:cubicBezTo>
                    <a:cubicBezTo>
                      <a:pt x="1524" y="2725"/>
                      <a:pt x="1121" y="3351"/>
                      <a:pt x="1148" y="3994"/>
                    </a:cubicBezTo>
                    <a:cubicBezTo>
                      <a:pt x="1148" y="4030"/>
                      <a:pt x="1173" y="4048"/>
                      <a:pt x="1200" y="4048"/>
                    </a:cubicBezTo>
                    <a:cubicBezTo>
                      <a:pt x="1225" y="4048"/>
                      <a:pt x="1252" y="4032"/>
                      <a:pt x="1257" y="4000"/>
                    </a:cubicBezTo>
                    <a:cubicBezTo>
                      <a:pt x="1355" y="3531"/>
                      <a:pt x="1551" y="3090"/>
                      <a:pt x="1840" y="2703"/>
                    </a:cubicBezTo>
                    <a:lnTo>
                      <a:pt x="1840" y="2703"/>
                    </a:lnTo>
                    <a:cubicBezTo>
                      <a:pt x="1807" y="3111"/>
                      <a:pt x="1873" y="3531"/>
                      <a:pt x="1785" y="3934"/>
                    </a:cubicBezTo>
                    <a:cubicBezTo>
                      <a:pt x="1785" y="3941"/>
                      <a:pt x="1792" y="3946"/>
                      <a:pt x="1798" y="3946"/>
                    </a:cubicBezTo>
                    <a:cubicBezTo>
                      <a:pt x="1801" y="3946"/>
                      <a:pt x="1805" y="3944"/>
                      <a:pt x="1807" y="3940"/>
                    </a:cubicBezTo>
                    <a:cubicBezTo>
                      <a:pt x="1998" y="3526"/>
                      <a:pt x="2020" y="2986"/>
                      <a:pt x="1976" y="2523"/>
                    </a:cubicBezTo>
                    <a:cubicBezTo>
                      <a:pt x="2129" y="2349"/>
                      <a:pt x="2298" y="2180"/>
                      <a:pt x="2472" y="2027"/>
                    </a:cubicBezTo>
                    <a:lnTo>
                      <a:pt x="2505" y="2000"/>
                    </a:lnTo>
                    <a:lnTo>
                      <a:pt x="2505" y="2000"/>
                    </a:lnTo>
                    <a:cubicBezTo>
                      <a:pt x="2494" y="2332"/>
                      <a:pt x="2516" y="2670"/>
                      <a:pt x="2570" y="3002"/>
                    </a:cubicBezTo>
                    <a:cubicBezTo>
                      <a:pt x="2573" y="3024"/>
                      <a:pt x="2589" y="3035"/>
                      <a:pt x="2606" y="3035"/>
                    </a:cubicBezTo>
                    <a:cubicBezTo>
                      <a:pt x="2623" y="3035"/>
                      <a:pt x="2641" y="3024"/>
                      <a:pt x="2646" y="3002"/>
                    </a:cubicBezTo>
                    <a:cubicBezTo>
                      <a:pt x="2695" y="2632"/>
                      <a:pt x="2701" y="2250"/>
                      <a:pt x="2663" y="1874"/>
                    </a:cubicBezTo>
                    <a:cubicBezTo>
                      <a:pt x="2657" y="1869"/>
                      <a:pt x="2657" y="1864"/>
                      <a:pt x="2657" y="1858"/>
                    </a:cubicBezTo>
                    <a:cubicBezTo>
                      <a:pt x="2859" y="1667"/>
                      <a:pt x="3028" y="1444"/>
                      <a:pt x="3164" y="1204"/>
                    </a:cubicBezTo>
                    <a:cubicBezTo>
                      <a:pt x="3219" y="1629"/>
                      <a:pt x="3246" y="2060"/>
                      <a:pt x="3246" y="2490"/>
                    </a:cubicBezTo>
                    <a:cubicBezTo>
                      <a:pt x="3240" y="2501"/>
                      <a:pt x="3229" y="2507"/>
                      <a:pt x="3229" y="2517"/>
                    </a:cubicBezTo>
                    <a:cubicBezTo>
                      <a:pt x="2832" y="3302"/>
                      <a:pt x="2374" y="4038"/>
                      <a:pt x="2096" y="4882"/>
                    </a:cubicBezTo>
                    <a:cubicBezTo>
                      <a:pt x="2047" y="5019"/>
                      <a:pt x="2020" y="5160"/>
                      <a:pt x="2009" y="5302"/>
                    </a:cubicBezTo>
                    <a:cubicBezTo>
                      <a:pt x="1638" y="5542"/>
                      <a:pt x="1388" y="5809"/>
                      <a:pt x="1333" y="6272"/>
                    </a:cubicBezTo>
                    <a:cubicBezTo>
                      <a:pt x="1330" y="6281"/>
                      <a:pt x="1338" y="6287"/>
                      <a:pt x="1346" y="6287"/>
                    </a:cubicBezTo>
                    <a:cubicBezTo>
                      <a:pt x="1352" y="6287"/>
                      <a:pt x="1358" y="6284"/>
                      <a:pt x="1360" y="6277"/>
                    </a:cubicBezTo>
                    <a:cubicBezTo>
                      <a:pt x="1388" y="6054"/>
                      <a:pt x="1480" y="5847"/>
                      <a:pt x="1633" y="5683"/>
                    </a:cubicBezTo>
                    <a:cubicBezTo>
                      <a:pt x="1742" y="5574"/>
                      <a:pt x="1867" y="5482"/>
                      <a:pt x="1998" y="5411"/>
                    </a:cubicBezTo>
                    <a:lnTo>
                      <a:pt x="1998" y="5411"/>
                    </a:lnTo>
                    <a:cubicBezTo>
                      <a:pt x="1993" y="5591"/>
                      <a:pt x="1993" y="5771"/>
                      <a:pt x="1998" y="5950"/>
                    </a:cubicBezTo>
                    <a:cubicBezTo>
                      <a:pt x="2020" y="6457"/>
                      <a:pt x="1949" y="6964"/>
                      <a:pt x="1785" y="7449"/>
                    </a:cubicBezTo>
                    <a:cubicBezTo>
                      <a:pt x="1573" y="8092"/>
                      <a:pt x="1333" y="8691"/>
                      <a:pt x="1382" y="9378"/>
                    </a:cubicBezTo>
                    <a:cubicBezTo>
                      <a:pt x="1398" y="9598"/>
                      <a:pt x="1414" y="10318"/>
                      <a:pt x="1760" y="10318"/>
                    </a:cubicBezTo>
                    <a:cubicBezTo>
                      <a:pt x="1773" y="10318"/>
                      <a:pt x="1787" y="10317"/>
                      <a:pt x="1802" y="10315"/>
                    </a:cubicBezTo>
                    <a:cubicBezTo>
                      <a:pt x="1840" y="10310"/>
                      <a:pt x="1851" y="10255"/>
                      <a:pt x="1813" y="10239"/>
                    </a:cubicBezTo>
                    <a:cubicBezTo>
                      <a:pt x="1486" y="10081"/>
                      <a:pt x="1535" y="9247"/>
                      <a:pt x="1551" y="8942"/>
                    </a:cubicBezTo>
                    <a:cubicBezTo>
                      <a:pt x="1551" y="8893"/>
                      <a:pt x="1557" y="8844"/>
                      <a:pt x="1562" y="8800"/>
                    </a:cubicBezTo>
                    <a:cubicBezTo>
                      <a:pt x="1606" y="8893"/>
                      <a:pt x="1660" y="8985"/>
                      <a:pt x="1720" y="9073"/>
                    </a:cubicBezTo>
                    <a:cubicBezTo>
                      <a:pt x="1829" y="9231"/>
                      <a:pt x="1922" y="9400"/>
                      <a:pt x="1993" y="9579"/>
                    </a:cubicBezTo>
                    <a:cubicBezTo>
                      <a:pt x="1997" y="9588"/>
                      <a:pt x="2005" y="9593"/>
                      <a:pt x="2013" y="9593"/>
                    </a:cubicBezTo>
                    <a:cubicBezTo>
                      <a:pt x="2024" y="9593"/>
                      <a:pt x="2034" y="9584"/>
                      <a:pt x="2031" y="9568"/>
                    </a:cubicBezTo>
                    <a:cubicBezTo>
                      <a:pt x="2020" y="9247"/>
                      <a:pt x="1802" y="8871"/>
                      <a:pt x="1589" y="8642"/>
                    </a:cubicBezTo>
                    <a:cubicBezTo>
                      <a:pt x="1693" y="8059"/>
                      <a:pt x="1971" y="7509"/>
                      <a:pt x="2096" y="6937"/>
                    </a:cubicBezTo>
                    <a:cubicBezTo>
                      <a:pt x="2172" y="6610"/>
                      <a:pt x="2167" y="6277"/>
                      <a:pt x="2145" y="5939"/>
                    </a:cubicBezTo>
                    <a:cubicBezTo>
                      <a:pt x="2134" y="5732"/>
                      <a:pt x="2140" y="5520"/>
                      <a:pt x="2167" y="5307"/>
                    </a:cubicBezTo>
                    <a:cubicBezTo>
                      <a:pt x="2167" y="5302"/>
                      <a:pt x="2167" y="5296"/>
                      <a:pt x="2167" y="5286"/>
                    </a:cubicBezTo>
                    <a:cubicBezTo>
                      <a:pt x="2200" y="5040"/>
                      <a:pt x="2265" y="4801"/>
                      <a:pt x="2358" y="4577"/>
                    </a:cubicBezTo>
                    <a:cubicBezTo>
                      <a:pt x="2494" y="4228"/>
                      <a:pt x="2652" y="3885"/>
                      <a:pt x="2837" y="3558"/>
                    </a:cubicBezTo>
                    <a:cubicBezTo>
                      <a:pt x="2973" y="3318"/>
                      <a:pt x="3126" y="3084"/>
                      <a:pt x="3246" y="2834"/>
                    </a:cubicBezTo>
                    <a:lnTo>
                      <a:pt x="3246" y="3585"/>
                    </a:lnTo>
                    <a:cubicBezTo>
                      <a:pt x="3246" y="4436"/>
                      <a:pt x="3159" y="5280"/>
                      <a:pt x="2984" y="6114"/>
                    </a:cubicBezTo>
                    <a:cubicBezTo>
                      <a:pt x="2821" y="6904"/>
                      <a:pt x="2499" y="7650"/>
                      <a:pt x="2358" y="8441"/>
                    </a:cubicBezTo>
                    <a:cubicBezTo>
                      <a:pt x="2298" y="8773"/>
                      <a:pt x="2276" y="9111"/>
                      <a:pt x="2287" y="9449"/>
                    </a:cubicBezTo>
                    <a:cubicBezTo>
                      <a:pt x="2276" y="10037"/>
                      <a:pt x="2379" y="10631"/>
                      <a:pt x="2450" y="11219"/>
                    </a:cubicBezTo>
                    <a:cubicBezTo>
                      <a:pt x="2161" y="11525"/>
                      <a:pt x="1965" y="11890"/>
                      <a:pt x="1971" y="12320"/>
                    </a:cubicBezTo>
                    <a:cubicBezTo>
                      <a:pt x="1971" y="12337"/>
                      <a:pt x="1983" y="12345"/>
                      <a:pt x="1995" y="12345"/>
                    </a:cubicBezTo>
                    <a:cubicBezTo>
                      <a:pt x="2007" y="12345"/>
                      <a:pt x="2020" y="12337"/>
                      <a:pt x="2020" y="12320"/>
                    </a:cubicBezTo>
                    <a:cubicBezTo>
                      <a:pt x="2047" y="11950"/>
                      <a:pt x="2227" y="11655"/>
                      <a:pt x="2472" y="11399"/>
                    </a:cubicBezTo>
                    <a:cubicBezTo>
                      <a:pt x="2483" y="11514"/>
                      <a:pt x="2494" y="11634"/>
                      <a:pt x="2505" y="11748"/>
                    </a:cubicBezTo>
                    <a:cubicBezTo>
                      <a:pt x="2521" y="12162"/>
                      <a:pt x="2488" y="12576"/>
                      <a:pt x="2407" y="12980"/>
                    </a:cubicBezTo>
                    <a:cubicBezTo>
                      <a:pt x="2401" y="12978"/>
                      <a:pt x="2396" y="12978"/>
                      <a:pt x="2391" y="12978"/>
                    </a:cubicBezTo>
                    <a:cubicBezTo>
                      <a:pt x="2375" y="12978"/>
                      <a:pt x="2360" y="12985"/>
                      <a:pt x="2352" y="13001"/>
                    </a:cubicBezTo>
                    <a:cubicBezTo>
                      <a:pt x="2134" y="13426"/>
                      <a:pt x="1742" y="13699"/>
                      <a:pt x="1480" y="14091"/>
                    </a:cubicBezTo>
                    <a:cubicBezTo>
                      <a:pt x="1262" y="14413"/>
                      <a:pt x="1153" y="14783"/>
                      <a:pt x="1083" y="15159"/>
                    </a:cubicBezTo>
                    <a:cubicBezTo>
                      <a:pt x="1079" y="15169"/>
                      <a:pt x="1087" y="15174"/>
                      <a:pt x="1095" y="15174"/>
                    </a:cubicBezTo>
                    <a:cubicBezTo>
                      <a:pt x="1101" y="15174"/>
                      <a:pt x="1107" y="15171"/>
                      <a:pt x="1110" y="15165"/>
                    </a:cubicBezTo>
                    <a:cubicBezTo>
                      <a:pt x="1235" y="14690"/>
                      <a:pt x="1415" y="14244"/>
                      <a:pt x="1736" y="13868"/>
                    </a:cubicBezTo>
                    <a:cubicBezTo>
                      <a:pt x="1954" y="13612"/>
                      <a:pt x="2200" y="13410"/>
                      <a:pt x="2379" y="13121"/>
                    </a:cubicBezTo>
                    <a:lnTo>
                      <a:pt x="2379" y="13121"/>
                    </a:lnTo>
                    <a:cubicBezTo>
                      <a:pt x="2309" y="13443"/>
                      <a:pt x="2232" y="13764"/>
                      <a:pt x="2156" y="14086"/>
                    </a:cubicBezTo>
                    <a:cubicBezTo>
                      <a:pt x="2052" y="14511"/>
                      <a:pt x="1982" y="14947"/>
                      <a:pt x="1922" y="15377"/>
                    </a:cubicBezTo>
                    <a:cubicBezTo>
                      <a:pt x="1905" y="15377"/>
                      <a:pt x="1884" y="15388"/>
                      <a:pt x="1873" y="15404"/>
                    </a:cubicBezTo>
                    <a:cubicBezTo>
                      <a:pt x="1666" y="15655"/>
                      <a:pt x="1480" y="15917"/>
                      <a:pt x="1311" y="16194"/>
                    </a:cubicBezTo>
                    <a:cubicBezTo>
                      <a:pt x="1164" y="16461"/>
                      <a:pt x="1159" y="16783"/>
                      <a:pt x="1132" y="17077"/>
                    </a:cubicBezTo>
                    <a:cubicBezTo>
                      <a:pt x="1129" y="17104"/>
                      <a:pt x="1149" y="17120"/>
                      <a:pt x="1169" y="17120"/>
                    </a:cubicBezTo>
                    <a:cubicBezTo>
                      <a:pt x="1185" y="17120"/>
                      <a:pt x="1200" y="17110"/>
                      <a:pt x="1202" y="17088"/>
                    </a:cubicBezTo>
                    <a:cubicBezTo>
                      <a:pt x="1251" y="16805"/>
                      <a:pt x="1333" y="16521"/>
                      <a:pt x="1453" y="16260"/>
                    </a:cubicBezTo>
                    <a:cubicBezTo>
                      <a:pt x="1562" y="16036"/>
                      <a:pt x="1747" y="15873"/>
                      <a:pt x="1884" y="15671"/>
                    </a:cubicBezTo>
                    <a:lnTo>
                      <a:pt x="1884" y="15671"/>
                    </a:lnTo>
                    <a:cubicBezTo>
                      <a:pt x="1851" y="15911"/>
                      <a:pt x="1813" y="16156"/>
                      <a:pt x="1780" y="16401"/>
                    </a:cubicBezTo>
                    <a:cubicBezTo>
                      <a:pt x="1726" y="16777"/>
                      <a:pt x="1606" y="17197"/>
                      <a:pt x="1589" y="17600"/>
                    </a:cubicBezTo>
                    <a:cubicBezTo>
                      <a:pt x="1208" y="17775"/>
                      <a:pt x="1044" y="18161"/>
                      <a:pt x="903" y="18537"/>
                    </a:cubicBezTo>
                    <a:cubicBezTo>
                      <a:pt x="647" y="19159"/>
                      <a:pt x="358" y="19758"/>
                      <a:pt x="25" y="20341"/>
                    </a:cubicBezTo>
                    <a:cubicBezTo>
                      <a:pt x="21" y="20349"/>
                      <a:pt x="29" y="20354"/>
                      <a:pt x="36" y="20354"/>
                    </a:cubicBezTo>
                    <a:cubicBezTo>
                      <a:pt x="38" y="20354"/>
                      <a:pt x="40" y="20353"/>
                      <a:pt x="42" y="20352"/>
                    </a:cubicBezTo>
                    <a:cubicBezTo>
                      <a:pt x="374" y="19938"/>
                      <a:pt x="614" y="19464"/>
                      <a:pt x="826" y="18984"/>
                    </a:cubicBezTo>
                    <a:cubicBezTo>
                      <a:pt x="854" y="18913"/>
                      <a:pt x="881" y="18848"/>
                      <a:pt x="908" y="18777"/>
                    </a:cubicBezTo>
                    <a:lnTo>
                      <a:pt x="908" y="18777"/>
                    </a:lnTo>
                    <a:cubicBezTo>
                      <a:pt x="903" y="19044"/>
                      <a:pt x="897" y="19306"/>
                      <a:pt x="826" y="19562"/>
                    </a:cubicBezTo>
                    <a:cubicBezTo>
                      <a:pt x="817" y="19589"/>
                      <a:pt x="837" y="19605"/>
                      <a:pt x="859" y="19605"/>
                    </a:cubicBezTo>
                    <a:cubicBezTo>
                      <a:pt x="876" y="19605"/>
                      <a:pt x="895" y="19595"/>
                      <a:pt x="903" y="19573"/>
                    </a:cubicBezTo>
                    <a:cubicBezTo>
                      <a:pt x="995" y="19251"/>
                      <a:pt x="979" y="18919"/>
                      <a:pt x="990" y="18586"/>
                    </a:cubicBezTo>
                    <a:cubicBezTo>
                      <a:pt x="990" y="18581"/>
                      <a:pt x="990" y="18570"/>
                      <a:pt x="990" y="18565"/>
                    </a:cubicBezTo>
                    <a:cubicBezTo>
                      <a:pt x="1115" y="18227"/>
                      <a:pt x="1268" y="17878"/>
                      <a:pt x="1584" y="17698"/>
                    </a:cubicBezTo>
                    <a:cubicBezTo>
                      <a:pt x="1584" y="17867"/>
                      <a:pt x="1611" y="18042"/>
                      <a:pt x="1671" y="18200"/>
                    </a:cubicBezTo>
                    <a:cubicBezTo>
                      <a:pt x="1671" y="18202"/>
                      <a:pt x="1672" y="18204"/>
                      <a:pt x="1674" y="18204"/>
                    </a:cubicBezTo>
                    <a:cubicBezTo>
                      <a:pt x="1675" y="18204"/>
                      <a:pt x="1676" y="18202"/>
                      <a:pt x="1676" y="18200"/>
                    </a:cubicBezTo>
                    <a:cubicBezTo>
                      <a:pt x="1671" y="18042"/>
                      <a:pt x="1676" y="17884"/>
                      <a:pt x="1682" y="17731"/>
                    </a:cubicBezTo>
                    <a:cubicBezTo>
                      <a:pt x="1834" y="18031"/>
                      <a:pt x="1911" y="18358"/>
                      <a:pt x="1911" y="18690"/>
                    </a:cubicBezTo>
                    <a:cubicBezTo>
                      <a:pt x="1905" y="18695"/>
                      <a:pt x="1900" y="18701"/>
                      <a:pt x="1894" y="18712"/>
                    </a:cubicBezTo>
                    <a:cubicBezTo>
                      <a:pt x="1709" y="19066"/>
                      <a:pt x="1377" y="19289"/>
                      <a:pt x="1164" y="19622"/>
                    </a:cubicBezTo>
                    <a:cubicBezTo>
                      <a:pt x="1148" y="19646"/>
                      <a:pt x="1168" y="19677"/>
                      <a:pt x="1191" y="19677"/>
                    </a:cubicBezTo>
                    <a:cubicBezTo>
                      <a:pt x="1199" y="19677"/>
                      <a:pt x="1206" y="19674"/>
                      <a:pt x="1213" y="19665"/>
                    </a:cubicBezTo>
                    <a:cubicBezTo>
                      <a:pt x="1399" y="19404"/>
                      <a:pt x="1682" y="19229"/>
                      <a:pt x="1884" y="18990"/>
                    </a:cubicBezTo>
                    <a:lnTo>
                      <a:pt x="1884" y="18990"/>
                    </a:lnTo>
                    <a:cubicBezTo>
                      <a:pt x="1834" y="19289"/>
                      <a:pt x="1726" y="19584"/>
                      <a:pt x="1573" y="19851"/>
                    </a:cubicBezTo>
                    <a:cubicBezTo>
                      <a:pt x="1241" y="20439"/>
                      <a:pt x="549" y="20837"/>
                      <a:pt x="9" y="21218"/>
                    </a:cubicBezTo>
                    <a:cubicBezTo>
                      <a:pt x="1" y="21227"/>
                      <a:pt x="5" y="21238"/>
                      <a:pt x="13" y="21238"/>
                    </a:cubicBezTo>
                    <a:cubicBezTo>
                      <a:pt x="15" y="21238"/>
                      <a:pt x="17" y="21237"/>
                      <a:pt x="20" y="21235"/>
                    </a:cubicBezTo>
                    <a:cubicBezTo>
                      <a:pt x="668" y="20782"/>
                      <a:pt x="1366" y="20374"/>
                      <a:pt x="1780" y="19687"/>
                    </a:cubicBezTo>
                    <a:cubicBezTo>
                      <a:pt x="2189" y="19022"/>
                      <a:pt x="2178" y="18183"/>
                      <a:pt x="1758" y="17524"/>
                    </a:cubicBezTo>
                    <a:cubicBezTo>
                      <a:pt x="1747" y="17508"/>
                      <a:pt x="1726" y="17491"/>
                      <a:pt x="1704" y="17491"/>
                    </a:cubicBezTo>
                    <a:cubicBezTo>
                      <a:pt x="1747" y="17039"/>
                      <a:pt x="1834" y="16603"/>
                      <a:pt x="1900" y="16140"/>
                    </a:cubicBezTo>
                    <a:cubicBezTo>
                      <a:pt x="2003" y="15366"/>
                      <a:pt x="2151" y="14603"/>
                      <a:pt x="2336" y="13846"/>
                    </a:cubicBezTo>
                    <a:cubicBezTo>
                      <a:pt x="2510" y="13181"/>
                      <a:pt x="2646" y="12533"/>
                      <a:pt x="2646" y="11846"/>
                    </a:cubicBezTo>
                    <a:cubicBezTo>
                      <a:pt x="2701" y="11944"/>
                      <a:pt x="2761" y="12037"/>
                      <a:pt x="2815" y="12135"/>
                    </a:cubicBezTo>
                    <a:cubicBezTo>
                      <a:pt x="2984" y="12435"/>
                      <a:pt x="3061" y="12778"/>
                      <a:pt x="3028" y="13121"/>
                    </a:cubicBezTo>
                    <a:cubicBezTo>
                      <a:pt x="3028" y="13131"/>
                      <a:pt x="3035" y="13136"/>
                      <a:pt x="3042" y="13136"/>
                    </a:cubicBezTo>
                    <a:cubicBezTo>
                      <a:pt x="3048" y="13136"/>
                      <a:pt x="3053" y="13133"/>
                      <a:pt x="3055" y="13127"/>
                    </a:cubicBezTo>
                    <a:cubicBezTo>
                      <a:pt x="3099" y="12876"/>
                      <a:pt x="3088" y="12620"/>
                      <a:pt x="3028" y="12375"/>
                    </a:cubicBezTo>
                    <a:cubicBezTo>
                      <a:pt x="2952" y="12091"/>
                      <a:pt x="2761" y="11841"/>
                      <a:pt x="2646" y="11574"/>
                    </a:cubicBezTo>
                    <a:cubicBezTo>
                      <a:pt x="2619" y="10844"/>
                      <a:pt x="2527" y="10113"/>
                      <a:pt x="2461" y="9389"/>
                    </a:cubicBezTo>
                    <a:cubicBezTo>
                      <a:pt x="2461" y="9378"/>
                      <a:pt x="2461" y="9372"/>
                      <a:pt x="2456" y="9361"/>
                    </a:cubicBezTo>
                    <a:cubicBezTo>
                      <a:pt x="2461" y="8980"/>
                      <a:pt x="2510" y="8599"/>
                      <a:pt x="2592" y="8228"/>
                    </a:cubicBezTo>
                    <a:cubicBezTo>
                      <a:pt x="2772" y="7438"/>
                      <a:pt x="3088" y="6691"/>
                      <a:pt x="3246" y="5890"/>
                    </a:cubicBezTo>
                    <a:cubicBezTo>
                      <a:pt x="3387" y="5187"/>
                      <a:pt x="3475" y="4474"/>
                      <a:pt x="3507" y="3760"/>
                    </a:cubicBezTo>
                    <a:cubicBezTo>
                      <a:pt x="3556" y="3809"/>
                      <a:pt x="3605" y="3852"/>
                      <a:pt x="3649" y="3896"/>
                    </a:cubicBezTo>
                    <a:cubicBezTo>
                      <a:pt x="3709" y="3951"/>
                      <a:pt x="3763" y="4005"/>
                      <a:pt x="3823" y="4065"/>
                    </a:cubicBezTo>
                    <a:cubicBezTo>
                      <a:pt x="3660" y="4299"/>
                      <a:pt x="3714" y="4561"/>
                      <a:pt x="3725" y="4844"/>
                    </a:cubicBezTo>
                    <a:cubicBezTo>
                      <a:pt x="3725" y="4854"/>
                      <a:pt x="3734" y="4860"/>
                      <a:pt x="3743" y="4860"/>
                    </a:cubicBezTo>
                    <a:cubicBezTo>
                      <a:pt x="3753" y="4860"/>
                      <a:pt x="3763" y="4853"/>
                      <a:pt x="3763" y="4839"/>
                    </a:cubicBezTo>
                    <a:cubicBezTo>
                      <a:pt x="3769" y="4588"/>
                      <a:pt x="3736" y="4337"/>
                      <a:pt x="3883" y="4130"/>
                    </a:cubicBezTo>
                    <a:cubicBezTo>
                      <a:pt x="4041" y="4299"/>
                      <a:pt x="4167" y="4485"/>
                      <a:pt x="4172" y="4735"/>
                    </a:cubicBezTo>
                    <a:cubicBezTo>
                      <a:pt x="4172" y="4738"/>
                      <a:pt x="4175" y="4739"/>
                      <a:pt x="4178" y="4739"/>
                    </a:cubicBezTo>
                    <a:cubicBezTo>
                      <a:pt x="4182" y="4739"/>
                      <a:pt x="4186" y="4738"/>
                      <a:pt x="4188" y="4735"/>
                    </a:cubicBezTo>
                    <a:cubicBezTo>
                      <a:pt x="4199" y="4468"/>
                      <a:pt x="4079" y="4245"/>
                      <a:pt x="3932" y="4027"/>
                    </a:cubicBezTo>
                    <a:cubicBezTo>
                      <a:pt x="3834" y="3891"/>
                      <a:pt x="3725" y="3760"/>
                      <a:pt x="3622" y="3624"/>
                    </a:cubicBezTo>
                    <a:cubicBezTo>
                      <a:pt x="3584" y="3569"/>
                      <a:pt x="3551" y="3515"/>
                      <a:pt x="3518" y="3455"/>
                    </a:cubicBezTo>
                    <a:cubicBezTo>
                      <a:pt x="3524" y="3133"/>
                      <a:pt x="3529" y="2812"/>
                      <a:pt x="3529" y="2490"/>
                    </a:cubicBezTo>
                    <a:cubicBezTo>
                      <a:pt x="3709" y="2817"/>
                      <a:pt x="4074" y="3084"/>
                      <a:pt x="4172" y="3444"/>
                    </a:cubicBezTo>
                    <a:cubicBezTo>
                      <a:pt x="4174" y="3453"/>
                      <a:pt x="4179" y="3456"/>
                      <a:pt x="4185" y="3456"/>
                    </a:cubicBezTo>
                    <a:cubicBezTo>
                      <a:pt x="4198" y="3456"/>
                      <a:pt x="4214" y="3440"/>
                      <a:pt x="4210" y="3422"/>
                    </a:cubicBezTo>
                    <a:cubicBezTo>
                      <a:pt x="4156" y="3215"/>
                      <a:pt x="4063" y="3019"/>
                      <a:pt x="3932" y="2844"/>
                    </a:cubicBezTo>
                    <a:cubicBezTo>
                      <a:pt x="3780" y="2616"/>
                      <a:pt x="3654" y="2370"/>
                      <a:pt x="3551" y="2109"/>
                    </a:cubicBezTo>
                    <a:cubicBezTo>
                      <a:pt x="3545" y="2092"/>
                      <a:pt x="3535" y="2082"/>
                      <a:pt x="3518" y="2071"/>
                    </a:cubicBezTo>
                    <a:cubicBezTo>
                      <a:pt x="3518" y="1755"/>
                      <a:pt x="3562" y="1400"/>
                      <a:pt x="3458" y="1095"/>
                    </a:cubicBezTo>
                    <a:cubicBezTo>
                      <a:pt x="3458" y="736"/>
                      <a:pt x="3436" y="376"/>
                      <a:pt x="3317" y="65"/>
                    </a:cubicBezTo>
                    <a:cubicBezTo>
                      <a:pt x="3296" y="21"/>
                      <a:pt x="3258" y="1"/>
                      <a:pt x="321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9" name="Google Shape;9759;p75"/>
              <p:cNvSpPr/>
              <p:nvPr/>
            </p:nvSpPr>
            <p:spPr>
              <a:xfrm>
                <a:off x="4927478" y="3678983"/>
                <a:ext cx="72886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5871" extrusionOk="0">
                    <a:moveTo>
                      <a:pt x="6" y="1"/>
                    </a:moveTo>
                    <a:cubicBezTo>
                      <a:pt x="33" y="377"/>
                      <a:pt x="1" y="742"/>
                      <a:pt x="121" y="1085"/>
                    </a:cubicBezTo>
                    <a:cubicBezTo>
                      <a:pt x="300" y="1619"/>
                      <a:pt x="595" y="2099"/>
                      <a:pt x="883" y="2584"/>
                    </a:cubicBezTo>
                    <a:cubicBezTo>
                      <a:pt x="867" y="2791"/>
                      <a:pt x="883" y="2992"/>
                      <a:pt x="878" y="3200"/>
                    </a:cubicBezTo>
                    <a:cubicBezTo>
                      <a:pt x="878" y="3418"/>
                      <a:pt x="845" y="3635"/>
                      <a:pt x="851" y="3853"/>
                    </a:cubicBezTo>
                    <a:cubicBezTo>
                      <a:pt x="851" y="3872"/>
                      <a:pt x="866" y="3884"/>
                      <a:pt x="881" y="3884"/>
                    </a:cubicBezTo>
                    <a:cubicBezTo>
                      <a:pt x="892" y="3884"/>
                      <a:pt x="904" y="3878"/>
                      <a:pt x="911" y="3864"/>
                    </a:cubicBezTo>
                    <a:cubicBezTo>
                      <a:pt x="1031" y="3614"/>
                      <a:pt x="1085" y="3276"/>
                      <a:pt x="1107" y="2954"/>
                    </a:cubicBezTo>
                    <a:cubicBezTo>
                      <a:pt x="1150" y="3036"/>
                      <a:pt x="1194" y="3118"/>
                      <a:pt x="1243" y="3200"/>
                    </a:cubicBezTo>
                    <a:cubicBezTo>
                      <a:pt x="1439" y="3554"/>
                      <a:pt x="1608" y="3919"/>
                      <a:pt x="1744" y="4300"/>
                    </a:cubicBezTo>
                    <a:cubicBezTo>
                      <a:pt x="1892" y="4753"/>
                      <a:pt x="1864" y="5205"/>
                      <a:pt x="1913" y="5668"/>
                    </a:cubicBezTo>
                    <a:cubicBezTo>
                      <a:pt x="1918" y="5709"/>
                      <a:pt x="1947" y="5727"/>
                      <a:pt x="1978" y="5727"/>
                    </a:cubicBezTo>
                    <a:cubicBezTo>
                      <a:pt x="2012" y="5727"/>
                      <a:pt x="2049" y="5703"/>
                      <a:pt x="2055" y="5662"/>
                    </a:cubicBezTo>
                    <a:cubicBezTo>
                      <a:pt x="2060" y="5592"/>
                      <a:pt x="2077" y="5499"/>
                      <a:pt x="2088" y="5417"/>
                    </a:cubicBezTo>
                    <a:cubicBezTo>
                      <a:pt x="2197" y="5608"/>
                      <a:pt x="2360" y="5766"/>
                      <a:pt x="2562" y="5864"/>
                    </a:cubicBezTo>
                    <a:cubicBezTo>
                      <a:pt x="2571" y="5868"/>
                      <a:pt x="2580" y="5870"/>
                      <a:pt x="2588" y="5870"/>
                    </a:cubicBezTo>
                    <a:cubicBezTo>
                      <a:pt x="2642" y="5870"/>
                      <a:pt x="2669" y="5787"/>
                      <a:pt x="2622" y="5744"/>
                    </a:cubicBezTo>
                    <a:cubicBezTo>
                      <a:pt x="2431" y="5597"/>
                      <a:pt x="2338" y="5412"/>
                      <a:pt x="2251" y="5216"/>
                    </a:cubicBezTo>
                    <a:lnTo>
                      <a:pt x="2251" y="5216"/>
                    </a:lnTo>
                    <a:cubicBezTo>
                      <a:pt x="2376" y="5256"/>
                      <a:pt x="2505" y="5279"/>
                      <a:pt x="2634" y="5279"/>
                    </a:cubicBezTo>
                    <a:cubicBezTo>
                      <a:pt x="2679" y="5279"/>
                      <a:pt x="2724" y="5276"/>
                      <a:pt x="2769" y="5270"/>
                    </a:cubicBezTo>
                    <a:cubicBezTo>
                      <a:pt x="2883" y="5259"/>
                      <a:pt x="2867" y="5096"/>
                      <a:pt x="2763" y="5085"/>
                    </a:cubicBezTo>
                    <a:cubicBezTo>
                      <a:pt x="2535" y="5052"/>
                      <a:pt x="2322" y="4998"/>
                      <a:pt x="2159" y="4829"/>
                    </a:cubicBezTo>
                    <a:cubicBezTo>
                      <a:pt x="2148" y="4818"/>
                      <a:pt x="2142" y="4807"/>
                      <a:pt x="2131" y="4802"/>
                    </a:cubicBezTo>
                    <a:cubicBezTo>
                      <a:pt x="2126" y="4693"/>
                      <a:pt x="2110" y="4578"/>
                      <a:pt x="2088" y="4475"/>
                    </a:cubicBezTo>
                    <a:cubicBezTo>
                      <a:pt x="2001" y="4093"/>
                      <a:pt x="1870" y="3728"/>
                      <a:pt x="1695" y="3385"/>
                    </a:cubicBezTo>
                    <a:cubicBezTo>
                      <a:pt x="1336" y="2671"/>
                      <a:pt x="845" y="2012"/>
                      <a:pt x="546" y="1271"/>
                    </a:cubicBezTo>
                    <a:cubicBezTo>
                      <a:pt x="388" y="867"/>
                      <a:pt x="300" y="437"/>
                      <a:pt x="29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0" name="Google Shape;9760;p75"/>
              <p:cNvSpPr/>
              <p:nvPr/>
            </p:nvSpPr>
            <p:spPr>
              <a:xfrm>
                <a:off x="4920098" y="3320695"/>
                <a:ext cx="217419" cy="547933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21681" extrusionOk="0">
                    <a:moveTo>
                      <a:pt x="760" y="1"/>
                    </a:moveTo>
                    <a:cubicBezTo>
                      <a:pt x="753" y="1"/>
                      <a:pt x="747" y="4"/>
                      <a:pt x="745" y="11"/>
                    </a:cubicBezTo>
                    <a:cubicBezTo>
                      <a:pt x="522" y="724"/>
                      <a:pt x="1208" y="1220"/>
                      <a:pt x="1361" y="1874"/>
                    </a:cubicBezTo>
                    <a:cubicBezTo>
                      <a:pt x="1306" y="2147"/>
                      <a:pt x="1274" y="2425"/>
                      <a:pt x="1268" y="2702"/>
                    </a:cubicBezTo>
                    <a:cubicBezTo>
                      <a:pt x="1246" y="3204"/>
                      <a:pt x="1274" y="3700"/>
                      <a:pt x="1274" y="4195"/>
                    </a:cubicBezTo>
                    <a:cubicBezTo>
                      <a:pt x="1274" y="4620"/>
                      <a:pt x="1219" y="5035"/>
                      <a:pt x="1186" y="5454"/>
                    </a:cubicBezTo>
                    <a:cubicBezTo>
                      <a:pt x="723" y="5716"/>
                      <a:pt x="266" y="6141"/>
                      <a:pt x="53" y="6615"/>
                    </a:cubicBezTo>
                    <a:cubicBezTo>
                      <a:pt x="0" y="6732"/>
                      <a:pt x="110" y="6846"/>
                      <a:pt x="217" y="6846"/>
                    </a:cubicBezTo>
                    <a:cubicBezTo>
                      <a:pt x="254" y="6846"/>
                      <a:pt x="290" y="6832"/>
                      <a:pt x="320" y="6800"/>
                    </a:cubicBezTo>
                    <a:cubicBezTo>
                      <a:pt x="734" y="6375"/>
                      <a:pt x="1105" y="5705"/>
                      <a:pt x="1759" y="5629"/>
                    </a:cubicBezTo>
                    <a:cubicBezTo>
                      <a:pt x="1818" y="5621"/>
                      <a:pt x="1878" y="5618"/>
                      <a:pt x="1939" y="5618"/>
                    </a:cubicBezTo>
                    <a:cubicBezTo>
                      <a:pt x="2438" y="5618"/>
                      <a:pt x="2980" y="5845"/>
                      <a:pt x="3393" y="6097"/>
                    </a:cubicBezTo>
                    <a:cubicBezTo>
                      <a:pt x="4271" y="6642"/>
                      <a:pt x="4854" y="7541"/>
                      <a:pt x="5072" y="8538"/>
                    </a:cubicBezTo>
                    <a:cubicBezTo>
                      <a:pt x="5295" y="9535"/>
                      <a:pt x="5001" y="10544"/>
                      <a:pt x="5306" y="11524"/>
                    </a:cubicBezTo>
                    <a:cubicBezTo>
                      <a:pt x="5442" y="11955"/>
                      <a:pt x="5616" y="12363"/>
                      <a:pt x="5780" y="12778"/>
                    </a:cubicBezTo>
                    <a:cubicBezTo>
                      <a:pt x="5753" y="12794"/>
                      <a:pt x="5742" y="12821"/>
                      <a:pt x="5742" y="12854"/>
                    </a:cubicBezTo>
                    <a:cubicBezTo>
                      <a:pt x="5753" y="13519"/>
                      <a:pt x="5469" y="14124"/>
                      <a:pt x="5638" y="14788"/>
                    </a:cubicBezTo>
                    <a:cubicBezTo>
                      <a:pt x="5802" y="15420"/>
                      <a:pt x="6096" y="15998"/>
                      <a:pt x="6134" y="16663"/>
                    </a:cubicBezTo>
                    <a:cubicBezTo>
                      <a:pt x="6137" y="16676"/>
                      <a:pt x="6150" y="16683"/>
                      <a:pt x="6163" y="16683"/>
                    </a:cubicBezTo>
                    <a:cubicBezTo>
                      <a:pt x="6176" y="16683"/>
                      <a:pt x="6189" y="16676"/>
                      <a:pt x="6189" y="16663"/>
                    </a:cubicBezTo>
                    <a:cubicBezTo>
                      <a:pt x="6194" y="16036"/>
                      <a:pt x="5981" y="15469"/>
                      <a:pt x="5840" y="14870"/>
                    </a:cubicBezTo>
                    <a:cubicBezTo>
                      <a:pt x="5747" y="14527"/>
                      <a:pt x="5742" y="14167"/>
                      <a:pt x="5813" y="13824"/>
                    </a:cubicBezTo>
                    <a:cubicBezTo>
                      <a:pt x="5856" y="13611"/>
                      <a:pt x="5905" y="13404"/>
                      <a:pt x="5932" y="13192"/>
                    </a:cubicBezTo>
                    <a:cubicBezTo>
                      <a:pt x="6101" y="13682"/>
                      <a:pt x="6227" y="14189"/>
                      <a:pt x="6205" y="14734"/>
                    </a:cubicBezTo>
                    <a:cubicBezTo>
                      <a:pt x="6205" y="14753"/>
                      <a:pt x="6222" y="14767"/>
                      <a:pt x="6237" y="14767"/>
                    </a:cubicBezTo>
                    <a:cubicBezTo>
                      <a:pt x="6248" y="14767"/>
                      <a:pt x="6257" y="14760"/>
                      <a:pt x="6259" y="14745"/>
                    </a:cubicBezTo>
                    <a:cubicBezTo>
                      <a:pt x="6287" y="14647"/>
                      <a:pt x="6308" y="14543"/>
                      <a:pt x="6319" y="14440"/>
                    </a:cubicBezTo>
                    <a:cubicBezTo>
                      <a:pt x="6412" y="14652"/>
                      <a:pt x="6515" y="14859"/>
                      <a:pt x="6592" y="15083"/>
                    </a:cubicBezTo>
                    <a:cubicBezTo>
                      <a:pt x="6728" y="15464"/>
                      <a:pt x="6728" y="15856"/>
                      <a:pt x="6717" y="16260"/>
                    </a:cubicBezTo>
                    <a:cubicBezTo>
                      <a:pt x="6706" y="16597"/>
                      <a:pt x="6723" y="16935"/>
                      <a:pt x="6761" y="17268"/>
                    </a:cubicBezTo>
                    <a:cubicBezTo>
                      <a:pt x="6750" y="17273"/>
                      <a:pt x="6744" y="17284"/>
                      <a:pt x="6739" y="17295"/>
                    </a:cubicBezTo>
                    <a:cubicBezTo>
                      <a:pt x="6630" y="17774"/>
                      <a:pt x="6521" y="18352"/>
                      <a:pt x="6641" y="18837"/>
                    </a:cubicBezTo>
                    <a:cubicBezTo>
                      <a:pt x="6641" y="18843"/>
                      <a:pt x="6647" y="18847"/>
                      <a:pt x="6653" y="18847"/>
                    </a:cubicBezTo>
                    <a:cubicBezTo>
                      <a:pt x="6658" y="18847"/>
                      <a:pt x="6663" y="18844"/>
                      <a:pt x="6663" y="18837"/>
                    </a:cubicBezTo>
                    <a:cubicBezTo>
                      <a:pt x="6739" y="18581"/>
                      <a:pt x="6728" y="18308"/>
                      <a:pt x="6755" y="18047"/>
                    </a:cubicBezTo>
                    <a:cubicBezTo>
                      <a:pt x="6777" y="17921"/>
                      <a:pt x="6804" y="17791"/>
                      <a:pt x="6826" y="17665"/>
                    </a:cubicBezTo>
                    <a:cubicBezTo>
                      <a:pt x="6853" y="17818"/>
                      <a:pt x="6891" y="17965"/>
                      <a:pt x="6935" y="18118"/>
                    </a:cubicBezTo>
                    <a:cubicBezTo>
                      <a:pt x="6990" y="18297"/>
                      <a:pt x="7055" y="18477"/>
                      <a:pt x="7137" y="18652"/>
                    </a:cubicBezTo>
                    <a:cubicBezTo>
                      <a:pt x="7109" y="18657"/>
                      <a:pt x="7088" y="18673"/>
                      <a:pt x="7082" y="18701"/>
                    </a:cubicBezTo>
                    <a:cubicBezTo>
                      <a:pt x="7033" y="18875"/>
                      <a:pt x="7017" y="19055"/>
                      <a:pt x="7028" y="19235"/>
                    </a:cubicBezTo>
                    <a:cubicBezTo>
                      <a:pt x="6690" y="19790"/>
                      <a:pt x="6537" y="20297"/>
                      <a:pt x="6608" y="20962"/>
                    </a:cubicBezTo>
                    <a:cubicBezTo>
                      <a:pt x="6608" y="20967"/>
                      <a:pt x="6614" y="20970"/>
                      <a:pt x="6619" y="20970"/>
                    </a:cubicBezTo>
                    <a:cubicBezTo>
                      <a:pt x="6624" y="20970"/>
                      <a:pt x="6630" y="20967"/>
                      <a:pt x="6630" y="20962"/>
                    </a:cubicBezTo>
                    <a:cubicBezTo>
                      <a:pt x="6657" y="20640"/>
                      <a:pt x="6663" y="20297"/>
                      <a:pt x="6766" y="19992"/>
                    </a:cubicBezTo>
                    <a:cubicBezTo>
                      <a:pt x="6837" y="19801"/>
                      <a:pt x="6935" y="19622"/>
                      <a:pt x="7055" y="19453"/>
                    </a:cubicBezTo>
                    <a:cubicBezTo>
                      <a:pt x="7066" y="19551"/>
                      <a:pt x="7082" y="19649"/>
                      <a:pt x="7104" y="19741"/>
                    </a:cubicBezTo>
                    <a:cubicBezTo>
                      <a:pt x="7213" y="20172"/>
                      <a:pt x="7267" y="20613"/>
                      <a:pt x="7267" y="21055"/>
                    </a:cubicBezTo>
                    <a:cubicBezTo>
                      <a:pt x="7267" y="21061"/>
                      <a:pt x="7276" y="21066"/>
                      <a:pt x="7282" y="21066"/>
                    </a:cubicBezTo>
                    <a:cubicBezTo>
                      <a:pt x="7286" y="21066"/>
                      <a:pt x="7289" y="21064"/>
                      <a:pt x="7289" y="21060"/>
                    </a:cubicBezTo>
                    <a:cubicBezTo>
                      <a:pt x="7393" y="20706"/>
                      <a:pt x="7333" y="20335"/>
                      <a:pt x="7267" y="19981"/>
                    </a:cubicBezTo>
                    <a:cubicBezTo>
                      <a:pt x="7202" y="19600"/>
                      <a:pt x="7191" y="19213"/>
                      <a:pt x="7224" y="18831"/>
                    </a:cubicBezTo>
                    <a:lnTo>
                      <a:pt x="7224" y="18831"/>
                    </a:lnTo>
                    <a:cubicBezTo>
                      <a:pt x="7316" y="19017"/>
                      <a:pt x="7420" y="19191"/>
                      <a:pt x="7540" y="19360"/>
                    </a:cubicBezTo>
                    <a:cubicBezTo>
                      <a:pt x="7524" y="19371"/>
                      <a:pt x="7513" y="19393"/>
                      <a:pt x="7513" y="19414"/>
                    </a:cubicBezTo>
                    <a:cubicBezTo>
                      <a:pt x="7529" y="19774"/>
                      <a:pt x="7600" y="20128"/>
                      <a:pt x="7731" y="20466"/>
                    </a:cubicBezTo>
                    <a:cubicBezTo>
                      <a:pt x="7872" y="20864"/>
                      <a:pt x="7921" y="21251"/>
                      <a:pt x="7998" y="21665"/>
                    </a:cubicBezTo>
                    <a:cubicBezTo>
                      <a:pt x="7998" y="21676"/>
                      <a:pt x="8004" y="21681"/>
                      <a:pt x="8011" y="21681"/>
                    </a:cubicBezTo>
                    <a:cubicBezTo>
                      <a:pt x="8022" y="21681"/>
                      <a:pt x="8036" y="21670"/>
                      <a:pt x="8036" y="21654"/>
                    </a:cubicBezTo>
                    <a:cubicBezTo>
                      <a:pt x="8009" y="21224"/>
                      <a:pt x="8009" y="20842"/>
                      <a:pt x="7872" y="20423"/>
                    </a:cubicBezTo>
                    <a:cubicBezTo>
                      <a:pt x="7785" y="20139"/>
                      <a:pt x="7763" y="19839"/>
                      <a:pt x="7692" y="19562"/>
                    </a:cubicBezTo>
                    <a:lnTo>
                      <a:pt x="7692" y="19562"/>
                    </a:lnTo>
                    <a:cubicBezTo>
                      <a:pt x="8068" y="20019"/>
                      <a:pt x="8548" y="20488"/>
                      <a:pt x="8548" y="21120"/>
                    </a:cubicBezTo>
                    <a:cubicBezTo>
                      <a:pt x="8548" y="21135"/>
                      <a:pt x="8561" y="21143"/>
                      <a:pt x="8573" y="21143"/>
                    </a:cubicBezTo>
                    <a:cubicBezTo>
                      <a:pt x="8583" y="21143"/>
                      <a:pt x="8592" y="21138"/>
                      <a:pt x="8592" y="21125"/>
                    </a:cubicBezTo>
                    <a:cubicBezTo>
                      <a:pt x="8602" y="20640"/>
                      <a:pt x="8341" y="20243"/>
                      <a:pt x="8052" y="19878"/>
                    </a:cubicBezTo>
                    <a:cubicBezTo>
                      <a:pt x="7616" y="19327"/>
                      <a:pt x="7235" y="18782"/>
                      <a:pt x="7039" y="18101"/>
                    </a:cubicBezTo>
                    <a:cubicBezTo>
                      <a:pt x="6832" y="17360"/>
                      <a:pt x="6853" y="16646"/>
                      <a:pt x="6864" y="15889"/>
                    </a:cubicBezTo>
                    <a:cubicBezTo>
                      <a:pt x="6875" y="15600"/>
                      <a:pt x="6842" y="15306"/>
                      <a:pt x="6761" y="15028"/>
                    </a:cubicBezTo>
                    <a:cubicBezTo>
                      <a:pt x="6668" y="14734"/>
                      <a:pt x="6526" y="14461"/>
                      <a:pt x="6434" y="14167"/>
                    </a:cubicBezTo>
                    <a:cubicBezTo>
                      <a:pt x="6423" y="14124"/>
                      <a:pt x="6385" y="14091"/>
                      <a:pt x="6341" y="14085"/>
                    </a:cubicBezTo>
                    <a:cubicBezTo>
                      <a:pt x="6330" y="13900"/>
                      <a:pt x="6303" y="13715"/>
                      <a:pt x="6259" y="13535"/>
                    </a:cubicBezTo>
                    <a:lnTo>
                      <a:pt x="6259" y="13535"/>
                    </a:lnTo>
                    <a:cubicBezTo>
                      <a:pt x="6554" y="13780"/>
                      <a:pt x="6913" y="14058"/>
                      <a:pt x="6951" y="14456"/>
                    </a:cubicBezTo>
                    <a:cubicBezTo>
                      <a:pt x="6954" y="14477"/>
                      <a:pt x="6970" y="14486"/>
                      <a:pt x="6987" y="14486"/>
                    </a:cubicBezTo>
                    <a:cubicBezTo>
                      <a:pt x="7009" y="14486"/>
                      <a:pt x="7032" y="14470"/>
                      <a:pt x="7022" y="14445"/>
                    </a:cubicBezTo>
                    <a:cubicBezTo>
                      <a:pt x="6913" y="14036"/>
                      <a:pt x="6597" y="13535"/>
                      <a:pt x="6205" y="13344"/>
                    </a:cubicBezTo>
                    <a:cubicBezTo>
                      <a:pt x="5998" y="12630"/>
                      <a:pt x="5606" y="11938"/>
                      <a:pt x="5447" y="11246"/>
                    </a:cubicBezTo>
                    <a:cubicBezTo>
                      <a:pt x="5409" y="11056"/>
                      <a:pt x="5382" y="10860"/>
                      <a:pt x="5382" y="10669"/>
                    </a:cubicBezTo>
                    <a:lnTo>
                      <a:pt x="5382" y="10669"/>
                    </a:lnTo>
                    <a:cubicBezTo>
                      <a:pt x="5497" y="10800"/>
                      <a:pt x="5633" y="10920"/>
                      <a:pt x="5753" y="11056"/>
                    </a:cubicBezTo>
                    <a:cubicBezTo>
                      <a:pt x="5720" y="11230"/>
                      <a:pt x="5725" y="11410"/>
                      <a:pt x="5753" y="11584"/>
                    </a:cubicBezTo>
                    <a:cubicBezTo>
                      <a:pt x="5760" y="11610"/>
                      <a:pt x="5780" y="11622"/>
                      <a:pt x="5800" y="11622"/>
                    </a:cubicBezTo>
                    <a:cubicBezTo>
                      <a:pt x="5826" y="11622"/>
                      <a:pt x="5851" y="11602"/>
                      <a:pt x="5845" y="11568"/>
                    </a:cubicBezTo>
                    <a:cubicBezTo>
                      <a:pt x="5834" y="11443"/>
                      <a:pt x="5840" y="11323"/>
                      <a:pt x="5862" y="11203"/>
                    </a:cubicBezTo>
                    <a:cubicBezTo>
                      <a:pt x="6074" y="11519"/>
                      <a:pt x="6161" y="11851"/>
                      <a:pt x="6205" y="12233"/>
                    </a:cubicBezTo>
                    <a:cubicBezTo>
                      <a:pt x="6208" y="12262"/>
                      <a:pt x="6231" y="12276"/>
                      <a:pt x="6254" y="12276"/>
                    </a:cubicBezTo>
                    <a:cubicBezTo>
                      <a:pt x="6279" y="12276"/>
                      <a:pt x="6303" y="12261"/>
                      <a:pt x="6303" y="12233"/>
                    </a:cubicBezTo>
                    <a:cubicBezTo>
                      <a:pt x="6292" y="11862"/>
                      <a:pt x="6259" y="11513"/>
                      <a:pt x="6063" y="11192"/>
                    </a:cubicBezTo>
                    <a:cubicBezTo>
                      <a:pt x="5878" y="10887"/>
                      <a:pt x="5622" y="10647"/>
                      <a:pt x="5382" y="10391"/>
                    </a:cubicBezTo>
                    <a:cubicBezTo>
                      <a:pt x="5388" y="10168"/>
                      <a:pt x="5404" y="9939"/>
                      <a:pt x="5409" y="9710"/>
                    </a:cubicBezTo>
                    <a:cubicBezTo>
                      <a:pt x="5546" y="9852"/>
                      <a:pt x="5714" y="9971"/>
                      <a:pt x="5851" y="10113"/>
                    </a:cubicBezTo>
                    <a:cubicBezTo>
                      <a:pt x="6031" y="10315"/>
                      <a:pt x="6183" y="10549"/>
                      <a:pt x="6292" y="10800"/>
                    </a:cubicBezTo>
                    <a:cubicBezTo>
                      <a:pt x="6294" y="10803"/>
                      <a:pt x="6299" y="10805"/>
                      <a:pt x="6304" y="10805"/>
                    </a:cubicBezTo>
                    <a:cubicBezTo>
                      <a:pt x="6313" y="10805"/>
                      <a:pt x="6323" y="10799"/>
                      <a:pt x="6319" y="10789"/>
                    </a:cubicBezTo>
                    <a:cubicBezTo>
                      <a:pt x="6238" y="10500"/>
                      <a:pt x="6172" y="10244"/>
                      <a:pt x="5960" y="10020"/>
                    </a:cubicBezTo>
                    <a:cubicBezTo>
                      <a:pt x="5785" y="9835"/>
                      <a:pt x="5600" y="9650"/>
                      <a:pt x="5409" y="9481"/>
                    </a:cubicBezTo>
                    <a:lnTo>
                      <a:pt x="5409" y="9388"/>
                    </a:lnTo>
                    <a:cubicBezTo>
                      <a:pt x="5388" y="8860"/>
                      <a:pt x="5284" y="8342"/>
                      <a:pt x="5099" y="7852"/>
                    </a:cubicBezTo>
                    <a:lnTo>
                      <a:pt x="5099" y="7852"/>
                    </a:lnTo>
                    <a:cubicBezTo>
                      <a:pt x="5202" y="7895"/>
                      <a:pt x="5306" y="7955"/>
                      <a:pt x="5398" y="8021"/>
                    </a:cubicBezTo>
                    <a:cubicBezTo>
                      <a:pt x="5535" y="8119"/>
                      <a:pt x="5725" y="8271"/>
                      <a:pt x="5747" y="8446"/>
                    </a:cubicBezTo>
                    <a:cubicBezTo>
                      <a:pt x="5747" y="8465"/>
                      <a:pt x="5760" y="8473"/>
                      <a:pt x="5773" y="8473"/>
                    </a:cubicBezTo>
                    <a:cubicBezTo>
                      <a:pt x="5791" y="8473"/>
                      <a:pt x="5810" y="8459"/>
                      <a:pt x="5807" y="8435"/>
                    </a:cubicBezTo>
                    <a:cubicBezTo>
                      <a:pt x="5785" y="8255"/>
                      <a:pt x="5633" y="8086"/>
                      <a:pt x="5502" y="7972"/>
                    </a:cubicBezTo>
                    <a:cubicBezTo>
                      <a:pt x="5360" y="7852"/>
                      <a:pt x="5202" y="7759"/>
                      <a:pt x="5028" y="7688"/>
                    </a:cubicBezTo>
                    <a:cubicBezTo>
                      <a:pt x="4701" y="6925"/>
                      <a:pt x="4183" y="6244"/>
                      <a:pt x="3486" y="5797"/>
                    </a:cubicBezTo>
                    <a:cubicBezTo>
                      <a:pt x="3611" y="5787"/>
                      <a:pt x="3742" y="5765"/>
                      <a:pt x="3878" y="5743"/>
                    </a:cubicBezTo>
                    <a:cubicBezTo>
                      <a:pt x="3911" y="5738"/>
                      <a:pt x="3949" y="5732"/>
                      <a:pt x="3987" y="5727"/>
                    </a:cubicBezTo>
                    <a:lnTo>
                      <a:pt x="3987" y="5732"/>
                    </a:lnTo>
                    <a:cubicBezTo>
                      <a:pt x="4129" y="6141"/>
                      <a:pt x="4478" y="6451"/>
                      <a:pt x="4815" y="6702"/>
                    </a:cubicBezTo>
                    <a:cubicBezTo>
                      <a:pt x="4984" y="6838"/>
                      <a:pt x="5164" y="6953"/>
                      <a:pt x="5355" y="7056"/>
                    </a:cubicBezTo>
                    <a:cubicBezTo>
                      <a:pt x="5535" y="7143"/>
                      <a:pt x="5791" y="7236"/>
                      <a:pt x="5867" y="7443"/>
                    </a:cubicBezTo>
                    <a:cubicBezTo>
                      <a:pt x="5873" y="7464"/>
                      <a:pt x="5891" y="7472"/>
                      <a:pt x="5910" y="7472"/>
                    </a:cubicBezTo>
                    <a:cubicBezTo>
                      <a:pt x="5941" y="7472"/>
                      <a:pt x="5975" y="7448"/>
                      <a:pt x="5965" y="7410"/>
                    </a:cubicBezTo>
                    <a:cubicBezTo>
                      <a:pt x="5878" y="7122"/>
                      <a:pt x="5546" y="7007"/>
                      <a:pt x="5311" y="6855"/>
                    </a:cubicBezTo>
                    <a:cubicBezTo>
                      <a:pt x="4848" y="6560"/>
                      <a:pt x="4456" y="6168"/>
                      <a:pt x="4162" y="5710"/>
                    </a:cubicBezTo>
                    <a:cubicBezTo>
                      <a:pt x="4221" y="5707"/>
                      <a:pt x="4280" y="5705"/>
                      <a:pt x="4339" y="5705"/>
                    </a:cubicBezTo>
                    <a:cubicBezTo>
                      <a:pt x="4734" y="5705"/>
                      <a:pt x="5131" y="5789"/>
                      <a:pt x="5453" y="6021"/>
                    </a:cubicBezTo>
                    <a:cubicBezTo>
                      <a:pt x="5459" y="6025"/>
                      <a:pt x="5464" y="6026"/>
                      <a:pt x="5469" y="6026"/>
                    </a:cubicBezTo>
                    <a:cubicBezTo>
                      <a:pt x="5494" y="6026"/>
                      <a:pt x="5508" y="5991"/>
                      <a:pt x="5486" y="5977"/>
                    </a:cubicBezTo>
                    <a:cubicBezTo>
                      <a:pt x="5148" y="5754"/>
                      <a:pt x="4761" y="5612"/>
                      <a:pt x="4358" y="5558"/>
                    </a:cubicBezTo>
                    <a:cubicBezTo>
                      <a:pt x="4277" y="5547"/>
                      <a:pt x="4197" y="5543"/>
                      <a:pt x="4117" y="5543"/>
                    </a:cubicBezTo>
                    <a:cubicBezTo>
                      <a:pt x="3986" y="5543"/>
                      <a:pt x="3855" y="5556"/>
                      <a:pt x="3726" y="5580"/>
                    </a:cubicBezTo>
                    <a:cubicBezTo>
                      <a:pt x="3598" y="5602"/>
                      <a:pt x="3465" y="5614"/>
                      <a:pt x="3333" y="5614"/>
                    </a:cubicBezTo>
                    <a:cubicBezTo>
                      <a:pt x="3275" y="5614"/>
                      <a:pt x="3216" y="5612"/>
                      <a:pt x="3159" y="5607"/>
                    </a:cubicBezTo>
                    <a:cubicBezTo>
                      <a:pt x="3104" y="5580"/>
                      <a:pt x="3044" y="5552"/>
                      <a:pt x="2990" y="5530"/>
                    </a:cubicBezTo>
                    <a:cubicBezTo>
                      <a:pt x="2658" y="5385"/>
                      <a:pt x="2272" y="5251"/>
                      <a:pt x="1897" y="5251"/>
                    </a:cubicBezTo>
                    <a:cubicBezTo>
                      <a:pt x="1736" y="5251"/>
                      <a:pt x="1578" y="5276"/>
                      <a:pt x="1426" y="5334"/>
                    </a:cubicBezTo>
                    <a:cubicBezTo>
                      <a:pt x="1617" y="4457"/>
                      <a:pt x="1426" y="3460"/>
                      <a:pt x="1470" y="2588"/>
                    </a:cubicBezTo>
                    <a:cubicBezTo>
                      <a:pt x="1486" y="2065"/>
                      <a:pt x="1617" y="1553"/>
                      <a:pt x="1851" y="1084"/>
                    </a:cubicBezTo>
                    <a:cubicBezTo>
                      <a:pt x="2020" y="724"/>
                      <a:pt x="2026" y="425"/>
                      <a:pt x="1976" y="32"/>
                    </a:cubicBezTo>
                    <a:cubicBezTo>
                      <a:pt x="1974" y="27"/>
                      <a:pt x="1970" y="24"/>
                      <a:pt x="1966" y="24"/>
                    </a:cubicBezTo>
                    <a:cubicBezTo>
                      <a:pt x="1962" y="24"/>
                      <a:pt x="1957" y="27"/>
                      <a:pt x="1955" y="32"/>
                    </a:cubicBezTo>
                    <a:cubicBezTo>
                      <a:pt x="1944" y="299"/>
                      <a:pt x="1922" y="572"/>
                      <a:pt x="1802" y="812"/>
                    </a:cubicBezTo>
                    <a:cubicBezTo>
                      <a:pt x="1699" y="1019"/>
                      <a:pt x="1584" y="1220"/>
                      <a:pt x="1497" y="1433"/>
                    </a:cubicBezTo>
                    <a:cubicBezTo>
                      <a:pt x="1475" y="1476"/>
                      <a:pt x="1464" y="1515"/>
                      <a:pt x="1448" y="1558"/>
                    </a:cubicBezTo>
                    <a:cubicBezTo>
                      <a:pt x="1257" y="1035"/>
                      <a:pt x="740" y="648"/>
                      <a:pt x="778" y="16"/>
                    </a:cubicBezTo>
                    <a:cubicBezTo>
                      <a:pt x="778" y="7"/>
                      <a:pt x="769" y="1"/>
                      <a:pt x="76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1" name="Google Shape;9761;p75"/>
              <p:cNvSpPr/>
              <p:nvPr/>
            </p:nvSpPr>
            <p:spPr>
              <a:xfrm>
                <a:off x="4953610" y="3815202"/>
                <a:ext cx="106625" cy="536712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1237" extrusionOk="0">
                    <a:moveTo>
                      <a:pt x="996" y="1"/>
                    </a:moveTo>
                    <a:cubicBezTo>
                      <a:pt x="957" y="1"/>
                      <a:pt x="919" y="21"/>
                      <a:pt x="901" y="65"/>
                    </a:cubicBezTo>
                    <a:cubicBezTo>
                      <a:pt x="781" y="376"/>
                      <a:pt x="759" y="736"/>
                      <a:pt x="759" y="1095"/>
                    </a:cubicBezTo>
                    <a:cubicBezTo>
                      <a:pt x="656" y="1400"/>
                      <a:pt x="694" y="1755"/>
                      <a:pt x="700" y="2071"/>
                    </a:cubicBezTo>
                    <a:cubicBezTo>
                      <a:pt x="683" y="2082"/>
                      <a:pt x="667" y="2092"/>
                      <a:pt x="661" y="2109"/>
                    </a:cubicBezTo>
                    <a:cubicBezTo>
                      <a:pt x="563" y="2370"/>
                      <a:pt x="433" y="2616"/>
                      <a:pt x="280" y="2844"/>
                    </a:cubicBezTo>
                    <a:cubicBezTo>
                      <a:pt x="155" y="3019"/>
                      <a:pt x="62" y="3215"/>
                      <a:pt x="8" y="3422"/>
                    </a:cubicBezTo>
                    <a:cubicBezTo>
                      <a:pt x="0" y="3440"/>
                      <a:pt x="18" y="3456"/>
                      <a:pt x="33" y="3456"/>
                    </a:cubicBezTo>
                    <a:cubicBezTo>
                      <a:pt x="41" y="3456"/>
                      <a:pt x="48" y="3453"/>
                      <a:pt x="51" y="3444"/>
                    </a:cubicBezTo>
                    <a:cubicBezTo>
                      <a:pt x="149" y="3084"/>
                      <a:pt x="514" y="2817"/>
                      <a:pt x="694" y="2490"/>
                    </a:cubicBezTo>
                    <a:cubicBezTo>
                      <a:pt x="694" y="2812"/>
                      <a:pt x="700" y="3133"/>
                      <a:pt x="705" y="3455"/>
                    </a:cubicBezTo>
                    <a:cubicBezTo>
                      <a:pt x="672" y="3515"/>
                      <a:pt x="640" y="3569"/>
                      <a:pt x="601" y="3624"/>
                    </a:cubicBezTo>
                    <a:cubicBezTo>
                      <a:pt x="498" y="3760"/>
                      <a:pt x="389" y="3891"/>
                      <a:pt x="291" y="4027"/>
                    </a:cubicBezTo>
                    <a:cubicBezTo>
                      <a:pt x="144" y="4245"/>
                      <a:pt x="24" y="4468"/>
                      <a:pt x="40" y="4735"/>
                    </a:cubicBezTo>
                    <a:cubicBezTo>
                      <a:pt x="40" y="4738"/>
                      <a:pt x="43" y="4739"/>
                      <a:pt x="46" y="4739"/>
                    </a:cubicBezTo>
                    <a:cubicBezTo>
                      <a:pt x="48" y="4739"/>
                      <a:pt x="51" y="4738"/>
                      <a:pt x="51" y="4735"/>
                    </a:cubicBezTo>
                    <a:cubicBezTo>
                      <a:pt x="62" y="4485"/>
                      <a:pt x="182" y="4299"/>
                      <a:pt x="340" y="4130"/>
                    </a:cubicBezTo>
                    <a:cubicBezTo>
                      <a:pt x="487" y="4337"/>
                      <a:pt x="454" y="4588"/>
                      <a:pt x="460" y="4839"/>
                    </a:cubicBezTo>
                    <a:cubicBezTo>
                      <a:pt x="460" y="4853"/>
                      <a:pt x="470" y="4860"/>
                      <a:pt x="480" y="4860"/>
                    </a:cubicBezTo>
                    <a:cubicBezTo>
                      <a:pt x="489" y="4860"/>
                      <a:pt x="498" y="4854"/>
                      <a:pt x="498" y="4844"/>
                    </a:cubicBezTo>
                    <a:cubicBezTo>
                      <a:pt x="509" y="4561"/>
                      <a:pt x="563" y="4299"/>
                      <a:pt x="400" y="4065"/>
                    </a:cubicBezTo>
                    <a:cubicBezTo>
                      <a:pt x="460" y="4005"/>
                      <a:pt x="514" y="3951"/>
                      <a:pt x="574" y="3896"/>
                    </a:cubicBezTo>
                    <a:cubicBezTo>
                      <a:pt x="618" y="3852"/>
                      <a:pt x="667" y="3809"/>
                      <a:pt x="716" y="3760"/>
                    </a:cubicBezTo>
                    <a:cubicBezTo>
                      <a:pt x="749" y="4474"/>
                      <a:pt x="836" y="5187"/>
                      <a:pt x="977" y="5890"/>
                    </a:cubicBezTo>
                    <a:cubicBezTo>
                      <a:pt x="1135" y="6691"/>
                      <a:pt x="1451" y="7438"/>
                      <a:pt x="1631" y="8228"/>
                    </a:cubicBezTo>
                    <a:cubicBezTo>
                      <a:pt x="1718" y="8599"/>
                      <a:pt x="1762" y="8980"/>
                      <a:pt x="1768" y="9361"/>
                    </a:cubicBezTo>
                    <a:cubicBezTo>
                      <a:pt x="1762" y="9372"/>
                      <a:pt x="1762" y="9378"/>
                      <a:pt x="1762" y="9389"/>
                    </a:cubicBezTo>
                    <a:cubicBezTo>
                      <a:pt x="1697" y="10113"/>
                      <a:pt x="1604" y="10844"/>
                      <a:pt x="1582" y="11574"/>
                    </a:cubicBezTo>
                    <a:cubicBezTo>
                      <a:pt x="1462" y="11841"/>
                      <a:pt x="1272" y="12091"/>
                      <a:pt x="1195" y="12375"/>
                    </a:cubicBezTo>
                    <a:cubicBezTo>
                      <a:pt x="1135" y="12620"/>
                      <a:pt x="1125" y="12876"/>
                      <a:pt x="1174" y="13127"/>
                    </a:cubicBezTo>
                    <a:cubicBezTo>
                      <a:pt x="1174" y="13133"/>
                      <a:pt x="1177" y="13136"/>
                      <a:pt x="1182" y="13136"/>
                    </a:cubicBezTo>
                    <a:cubicBezTo>
                      <a:pt x="1188" y="13136"/>
                      <a:pt x="1195" y="13131"/>
                      <a:pt x="1195" y="13121"/>
                    </a:cubicBezTo>
                    <a:cubicBezTo>
                      <a:pt x="1174" y="12772"/>
                      <a:pt x="1228" y="12440"/>
                      <a:pt x="1408" y="12135"/>
                    </a:cubicBezTo>
                    <a:cubicBezTo>
                      <a:pt x="1468" y="12037"/>
                      <a:pt x="1522" y="11944"/>
                      <a:pt x="1577" y="11846"/>
                    </a:cubicBezTo>
                    <a:cubicBezTo>
                      <a:pt x="1582" y="12533"/>
                      <a:pt x="1713" y="13181"/>
                      <a:pt x="1887" y="13846"/>
                    </a:cubicBezTo>
                    <a:cubicBezTo>
                      <a:pt x="2073" y="14603"/>
                      <a:pt x="2220" y="15366"/>
                      <a:pt x="2323" y="16140"/>
                    </a:cubicBezTo>
                    <a:cubicBezTo>
                      <a:pt x="2394" y="16603"/>
                      <a:pt x="2481" y="17039"/>
                      <a:pt x="2525" y="17491"/>
                    </a:cubicBezTo>
                    <a:cubicBezTo>
                      <a:pt x="2498" y="17491"/>
                      <a:pt x="2481" y="17508"/>
                      <a:pt x="2465" y="17524"/>
                    </a:cubicBezTo>
                    <a:cubicBezTo>
                      <a:pt x="2045" y="18183"/>
                      <a:pt x="2040" y="19022"/>
                      <a:pt x="2443" y="19687"/>
                    </a:cubicBezTo>
                    <a:cubicBezTo>
                      <a:pt x="2863" y="20374"/>
                      <a:pt x="3555" y="20782"/>
                      <a:pt x="4203" y="21235"/>
                    </a:cubicBezTo>
                    <a:cubicBezTo>
                      <a:pt x="4205" y="21236"/>
                      <a:pt x="4207" y="21236"/>
                      <a:pt x="4209" y="21236"/>
                    </a:cubicBezTo>
                    <a:cubicBezTo>
                      <a:pt x="4216" y="21236"/>
                      <a:pt x="4219" y="21227"/>
                      <a:pt x="4214" y="21218"/>
                    </a:cubicBezTo>
                    <a:cubicBezTo>
                      <a:pt x="3675" y="20837"/>
                      <a:pt x="2988" y="20439"/>
                      <a:pt x="2650" y="19851"/>
                    </a:cubicBezTo>
                    <a:cubicBezTo>
                      <a:pt x="2498" y="19584"/>
                      <a:pt x="2389" y="19289"/>
                      <a:pt x="2340" y="18990"/>
                    </a:cubicBezTo>
                    <a:lnTo>
                      <a:pt x="2340" y="18990"/>
                    </a:lnTo>
                    <a:cubicBezTo>
                      <a:pt x="2541" y="19229"/>
                      <a:pt x="2830" y="19404"/>
                      <a:pt x="3015" y="19665"/>
                    </a:cubicBezTo>
                    <a:cubicBezTo>
                      <a:pt x="3021" y="19674"/>
                      <a:pt x="3028" y="19677"/>
                      <a:pt x="3034" y="19677"/>
                    </a:cubicBezTo>
                    <a:cubicBezTo>
                      <a:pt x="3055" y="19677"/>
                      <a:pt x="3075" y="19646"/>
                      <a:pt x="3059" y="19622"/>
                    </a:cubicBezTo>
                    <a:cubicBezTo>
                      <a:pt x="2846" y="19289"/>
                      <a:pt x="2514" y="19066"/>
                      <a:pt x="2329" y="18712"/>
                    </a:cubicBezTo>
                    <a:cubicBezTo>
                      <a:pt x="2329" y="18701"/>
                      <a:pt x="2323" y="18695"/>
                      <a:pt x="2312" y="18690"/>
                    </a:cubicBezTo>
                    <a:cubicBezTo>
                      <a:pt x="2312" y="18358"/>
                      <a:pt x="2394" y="18031"/>
                      <a:pt x="2541" y="17731"/>
                    </a:cubicBezTo>
                    <a:cubicBezTo>
                      <a:pt x="2552" y="17889"/>
                      <a:pt x="2552" y="18047"/>
                      <a:pt x="2547" y="18200"/>
                    </a:cubicBezTo>
                    <a:cubicBezTo>
                      <a:pt x="2547" y="18200"/>
                      <a:pt x="2552" y="18202"/>
                      <a:pt x="2555" y="18202"/>
                    </a:cubicBezTo>
                    <a:cubicBezTo>
                      <a:pt x="2556" y="18202"/>
                      <a:pt x="2558" y="18201"/>
                      <a:pt x="2558" y="18200"/>
                    </a:cubicBezTo>
                    <a:cubicBezTo>
                      <a:pt x="2612" y="18042"/>
                      <a:pt x="2639" y="17867"/>
                      <a:pt x="2639" y="17698"/>
                    </a:cubicBezTo>
                    <a:cubicBezTo>
                      <a:pt x="2961" y="17878"/>
                      <a:pt x="3108" y="18227"/>
                      <a:pt x="3239" y="18565"/>
                    </a:cubicBezTo>
                    <a:cubicBezTo>
                      <a:pt x="3233" y="18570"/>
                      <a:pt x="3233" y="18581"/>
                      <a:pt x="3233" y="18586"/>
                    </a:cubicBezTo>
                    <a:cubicBezTo>
                      <a:pt x="3250" y="18919"/>
                      <a:pt x="3228" y="19251"/>
                      <a:pt x="3326" y="19573"/>
                    </a:cubicBezTo>
                    <a:cubicBezTo>
                      <a:pt x="3331" y="19595"/>
                      <a:pt x="3349" y="19605"/>
                      <a:pt x="3366" y="19605"/>
                    </a:cubicBezTo>
                    <a:cubicBezTo>
                      <a:pt x="3387" y="19605"/>
                      <a:pt x="3408" y="19589"/>
                      <a:pt x="3402" y="19562"/>
                    </a:cubicBezTo>
                    <a:cubicBezTo>
                      <a:pt x="3326" y="19306"/>
                      <a:pt x="3320" y="19044"/>
                      <a:pt x="3315" y="18777"/>
                    </a:cubicBezTo>
                    <a:lnTo>
                      <a:pt x="3315" y="18777"/>
                    </a:lnTo>
                    <a:cubicBezTo>
                      <a:pt x="3342" y="18848"/>
                      <a:pt x="3370" y="18913"/>
                      <a:pt x="3397" y="18984"/>
                    </a:cubicBezTo>
                    <a:cubicBezTo>
                      <a:pt x="3615" y="19464"/>
                      <a:pt x="3854" y="19938"/>
                      <a:pt x="4181" y="20352"/>
                    </a:cubicBezTo>
                    <a:cubicBezTo>
                      <a:pt x="4184" y="20353"/>
                      <a:pt x="4187" y="20354"/>
                      <a:pt x="4190" y="20354"/>
                    </a:cubicBezTo>
                    <a:cubicBezTo>
                      <a:pt x="4197" y="20354"/>
                      <a:pt x="4202" y="20349"/>
                      <a:pt x="4198" y="20341"/>
                    </a:cubicBezTo>
                    <a:cubicBezTo>
                      <a:pt x="3871" y="19758"/>
                      <a:pt x="3577" y="19159"/>
                      <a:pt x="3326" y="18537"/>
                    </a:cubicBezTo>
                    <a:cubicBezTo>
                      <a:pt x="3179" y="18161"/>
                      <a:pt x="3021" y="17775"/>
                      <a:pt x="2639" y="17600"/>
                    </a:cubicBezTo>
                    <a:cubicBezTo>
                      <a:pt x="2618" y="17197"/>
                      <a:pt x="2498" y="16777"/>
                      <a:pt x="2443" y="16401"/>
                    </a:cubicBezTo>
                    <a:cubicBezTo>
                      <a:pt x="2411" y="16156"/>
                      <a:pt x="2378" y="15911"/>
                      <a:pt x="2340" y="15671"/>
                    </a:cubicBezTo>
                    <a:lnTo>
                      <a:pt x="2340" y="15671"/>
                    </a:lnTo>
                    <a:cubicBezTo>
                      <a:pt x="2476" y="15873"/>
                      <a:pt x="2667" y="16036"/>
                      <a:pt x="2770" y="16260"/>
                    </a:cubicBezTo>
                    <a:cubicBezTo>
                      <a:pt x="2890" y="16521"/>
                      <a:pt x="2977" y="16805"/>
                      <a:pt x="3021" y="17088"/>
                    </a:cubicBezTo>
                    <a:cubicBezTo>
                      <a:pt x="3026" y="17110"/>
                      <a:pt x="3041" y="17120"/>
                      <a:pt x="3057" y="17120"/>
                    </a:cubicBezTo>
                    <a:cubicBezTo>
                      <a:pt x="3076" y="17120"/>
                      <a:pt x="3095" y="17104"/>
                      <a:pt x="3092" y="17077"/>
                    </a:cubicBezTo>
                    <a:cubicBezTo>
                      <a:pt x="3064" y="16783"/>
                      <a:pt x="3059" y="16461"/>
                      <a:pt x="2912" y="16194"/>
                    </a:cubicBezTo>
                    <a:cubicBezTo>
                      <a:pt x="2743" y="15917"/>
                      <a:pt x="2558" y="15655"/>
                      <a:pt x="2351" y="15404"/>
                    </a:cubicBezTo>
                    <a:cubicBezTo>
                      <a:pt x="2340" y="15388"/>
                      <a:pt x="2323" y="15377"/>
                      <a:pt x="2302" y="15377"/>
                    </a:cubicBezTo>
                    <a:cubicBezTo>
                      <a:pt x="2242" y="14947"/>
                      <a:pt x="2171" y="14511"/>
                      <a:pt x="2067" y="14086"/>
                    </a:cubicBezTo>
                    <a:cubicBezTo>
                      <a:pt x="1991" y="13764"/>
                      <a:pt x="1915" y="13443"/>
                      <a:pt x="1849" y="13121"/>
                    </a:cubicBezTo>
                    <a:lnTo>
                      <a:pt x="1849" y="13121"/>
                    </a:lnTo>
                    <a:cubicBezTo>
                      <a:pt x="2024" y="13410"/>
                      <a:pt x="2269" y="13612"/>
                      <a:pt x="2492" y="13868"/>
                    </a:cubicBezTo>
                    <a:cubicBezTo>
                      <a:pt x="2814" y="14244"/>
                      <a:pt x="2988" y="14690"/>
                      <a:pt x="3113" y="15165"/>
                    </a:cubicBezTo>
                    <a:cubicBezTo>
                      <a:pt x="3116" y="15171"/>
                      <a:pt x="3122" y="15174"/>
                      <a:pt x="3128" y="15174"/>
                    </a:cubicBezTo>
                    <a:cubicBezTo>
                      <a:pt x="3137" y="15174"/>
                      <a:pt x="3146" y="15169"/>
                      <a:pt x="3146" y="15159"/>
                    </a:cubicBezTo>
                    <a:cubicBezTo>
                      <a:pt x="3070" y="14783"/>
                      <a:pt x="2961" y="14413"/>
                      <a:pt x="2748" y="14091"/>
                    </a:cubicBezTo>
                    <a:cubicBezTo>
                      <a:pt x="2487" y="13699"/>
                      <a:pt x="2089" y="13426"/>
                      <a:pt x="1871" y="13001"/>
                    </a:cubicBezTo>
                    <a:cubicBezTo>
                      <a:pt x="1863" y="12985"/>
                      <a:pt x="1848" y="12978"/>
                      <a:pt x="1832" y="12978"/>
                    </a:cubicBezTo>
                    <a:cubicBezTo>
                      <a:pt x="1827" y="12978"/>
                      <a:pt x="1822" y="12978"/>
                      <a:pt x="1817" y="12980"/>
                    </a:cubicBezTo>
                    <a:cubicBezTo>
                      <a:pt x="1735" y="12576"/>
                      <a:pt x="1702" y="12162"/>
                      <a:pt x="1724" y="11748"/>
                    </a:cubicBezTo>
                    <a:cubicBezTo>
                      <a:pt x="1729" y="11634"/>
                      <a:pt x="1740" y="11514"/>
                      <a:pt x="1751" y="11399"/>
                    </a:cubicBezTo>
                    <a:cubicBezTo>
                      <a:pt x="2002" y="11655"/>
                      <a:pt x="2176" y="11950"/>
                      <a:pt x="2203" y="12320"/>
                    </a:cubicBezTo>
                    <a:cubicBezTo>
                      <a:pt x="2203" y="12334"/>
                      <a:pt x="2216" y="12341"/>
                      <a:pt x="2228" y="12341"/>
                    </a:cubicBezTo>
                    <a:cubicBezTo>
                      <a:pt x="2240" y="12341"/>
                      <a:pt x="2252" y="12334"/>
                      <a:pt x="2252" y="12320"/>
                    </a:cubicBezTo>
                    <a:cubicBezTo>
                      <a:pt x="2258" y="11890"/>
                      <a:pt x="2062" y="11525"/>
                      <a:pt x="1773" y="11219"/>
                    </a:cubicBezTo>
                    <a:cubicBezTo>
                      <a:pt x="1844" y="10631"/>
                      <a:pt x="1947" y="10037"/>
                      <a:pt x="1942" y="9449"/>
                    </a:cubicBezTo>
                    <a:cubicBezTo>
                      <a:pt x="1953" y="9111"/>
                      <a:pt x="1926" y="8773"/>
                      <a:pt x="1866" y="8441"/>
                    </a:cubicBezTo>
                    <a:cubicBezTo>
                      <a:pt x="1724" y="7650"/>
                      <a:pt x="1402" y="6904"/>
                      <a:pt x="1239" y="6114"/>
                    </a:cubicBezTo>
                    <a:cubicBezTo>
                      <a:pt x="1065" y="5280"/>
                      <a:pt x="977" y="4436"/>
                      <a:pt x="977" y="3585"/>
                    </a:cubicBezTo>
                    <a:lnTo>
                      <a:pt x="977" y="2834"/>
                    </a:lnTo>
                    <a:cubicBezTo>
                      <a:pt x="1097" y="3084"/>
                      <a:pt x="1255" y="3318"/>
                      <a:pt x="1392" y="3558"/>
                    </a:cubicBezTo>
                    <a:cubicBezTo>
                      <a:pt x="1571" y="3885"/>
                      <a:pt x="1729" y="4228"/>
                      <a:pt x="1866" y="4577"/>
                    </a:cubicBezTo>
                    <a:cubicBezTo>
                      <a:pt x="1964" y="4801"/>
                      <a:pt x="2029" y="5040"/>
                      <a:pt x="2056" y="5286"/>
                    </a:cubicBezTo>
                    <a:cubicBezTo>
                      <a:pt x="2056" y="5296"/>
                      <a:pt x="2056" y="5302"/>
                      <a:pt x="2056" y="5307"/>
                    </a:cubicBezTo>
                    <a:cubicBezTo>
                      <a:pt x="2084" y="5520"/>
                      <a:pt x="2089" y="5732"/>
                      <a:pt x="2078" y="5939"/>
                    </a:cubicBezTo>
                    <a:cubicBezTo>
                      <a:pt x="2056" y="6277"/>
                      <a:pt x="2051" y="6610"/>
                      <a:pt x="2127" y="6937"/>
                    </a:cubicBezTo>
                    <a:cubicBezTo>
                      <a:pt x="2258" y="7509"/>
                      <a:pt x="2530" y="8059"/>
                      <a:pt x="2634" y="8642"/>
                    </a:cubicBezTo>
                    <a:cubicBezTo>
                      <a:pt x="2416" y="8871"/>
                      <a:pt x="2203" y="9247"/>
                      <a:pt x="2187" y="9568"/>
                    </a:cubicBezTo>
                    <a:cubicBezTo>
                      <a:pt x="2187" y="9584"/>
                      <a:pt x="2198" y="9593"/>
                      <a:pt x="2209" y="9593"/>
                    </a:cubicBezTo>
                    <a:cubicBezTo>
                      <a:pt x="2216" y="9593"/>
                      <a:pt x="2223" y="9588"/>
                      <a:pt x="2225" y="9579"/>
                    </a:cubicBezTo>
                    <a:cubicBezTo>
                      <a:pt x="2302" y="9400"/>
                      <a:pt x="2394" y="9231"/>
                      <a:pt x="2498" y="9073"/>
                    </a:cubicBezTo>
                    <a:cubicBezTo>
                      <a:pt x="2563" y="8985"/>
                      <a:pt x="2612" y="8893"/>
                      <a:pt x="2661" y="8800"/>
                    </a:cubicBezTo>
                    <a:cubicBezTo>
                      <a:pt x="2667" y="8844"/>
                      <a:pt x="2672" y="8893"/>
                      <a:pt x="2672" y="8942"/>
                    </a:cubicBezTo>
                    <a:cubicBezTo>
                      <a:pt x="2688" y="9247"/>
                      <a:pt x="2737" y="10081"/>
                      <a:pt x="2405" y="10239"/>
                    </a:cubicBezTo>
                    <a:cubicBezTo>
                      <a:pt x="2372" y="10255"/>
                      <a:pt x="2378" y="10310"/>
                      <a:pt x="2421" y="10315"/>
                    </a:cubicBezTo>
                    <a:cubicBezTo>
                      <a:pt x="2436" y="10317"/>
                      <a:pt x="2449" y="10318"/>
                      <a:pt x="2463" y="10318"/>
                    </a:cubicBezTo>
                    <a:cubicBezTo>
                      <a:pt x="2804" y="10318"/>
                      <a:pt x="2825" y="9598"/>
                      <a:pt x="2841" y="9378"/>
                    </a:cubicBezTo>
                    <a:cubicBezTo>
                      <a:pt x="2890" y="8691"/>
                      <a:pt x="2650" y="8092"/>
                      <a:pt x="2438" y="7449"/>
                    </a:cubicBezTo>
                    <a:cubicBezTo>
                      <a:pt x="2274" y="6964"/>
                      <a:pt x="2198" y="6457"/>
                      <a:pt x="2220" y="5950"/>
                    </a:cubicBezTo>
                    <a:cubicBezTo>
                      <a:pt x="2225" y="5771"/>
                      <a:pt x="2231" y="5585"/>
                      <a:pt x="2220" y="5411"/>
                    </a:cubicBezTo>
                    <a:lnTo>
                      <a:pt x="2220" y="5411"/>
                    </a:lnTo>
                    <a:cubicBezTo>
                      <a:pt x="2356" y="5482"/>
                      <a:pt x="2481" y="5574"/>
                      <a:pt x="2590" y="5683"/>
                    </a:cubicBezTo>
                    <a:cubicBezTo>
                      <a:pt x="2737" y="5847"/>
                      <a:pt x="2836" y="6054"/>
                      <a:pt x="2863" y="6277"/>
                    </a:cubicBezTo>
                    <a:cubicBezTo>
                      <a:pt x="2863" y="6284"/>
                      <a:pt x="2868" y="6287"/>
                      <a:pt x="2873" y="6287"/>
                    </a:cubicBezTo>
                    <a:cubicBezTo>
                      <a:pt x="2881" y="6287"/>
                      <a:pt x="2890" y="6281"/>
                      <a:pt x="2890" y="6272"/>
                    </a:cubicBezTo>
                    <a:cubicBezTo>
                      <a:pt x="2830" y="5809"/>
                      <a:pt x="2585" y="5542"/>
                      <a:pt x="2214" y="5302"/>
                    </a:cubicBezTo>
                    <a:cubicBezTo>
                      <a:pt x="2198" y="5160"/>
                      <a:pt x="2165" y="5019"/>
                      <a:pt x="2122" y="4882"/>
                    </a:cubicBezTo>
                    <a:cubicBezTo>
                      <a:pt x="1838" y="4038"/>
                      <a:pt x="1386" y="3302"/>
                      <a:pt x="988" y="2517"/>
                    </a:cubicBezTo>
                    <a:cubicBezTo>
                      <a:pt x="983" y="2507"/>
                      <a:pt x="977" y="2501"/>
                      <a:pt x="967" y="2490"/>
                    </a:cubicBezTo>
                    <a:cubicBezTo>
                      <a:pt x="972" y="2060"/>
                      <a:pt x="999" y="1629"/>
                      <a:pt x="1048" y="1204"/>
                    </a:cubicBezTo>
                    <a:cubicBezTo>
                      <a:pt x="1184" y="1444"/>
                      <a:pt x="1359" y="1667"/>
                      <a:pt x="1560" y="1858"/>
                    </a:cubicBezTo>
                    <a:cubicBezTo>
                      <a:pt x="1555" y="1864"/>
                      <a:pt x="1555" y="1869"/>
                      <a:pt x="1555" y="1874"/>
                    </a:cubicBezTo>
                    <a:cubicBezTo>
                      <a:pt x="1517" y="2250"/>
                      <a:pt x="1522" y="2632"/>
                      <a:pt x="1571" y="3002"/>
                    </a:cubicBezTo>
                    <a:cubicBezTo>
                      <a:pt x="1574" y="3024"/>
                      <a:pt x="1592" y="3035"/>
                      <a:pt x="1610" y="3035"/>
                    </a:cubicBezTo>
                    <a:cubicBezTo>
                      <a:pt x="1627" y="3035"/>
                      <a:pt x="1645" y="3024"/>
                      <a:pt x="1648" y="3002"/>
                    </a:cubicBezTo>
                    <a:cubicBezTo>
                      <a:pt x="1697" y="2670"/>
                      <a:pt x="1718" y="2332"/>
                      <a:pt x="1708" y="2000"/>
                    </a:cubicBezTo>
                    <a:lnTo>
                      <a:pt x="1708" y="2000"/>
                    </a:lnTo>
                    <a:cubicBezTo>
                      <a:pt x="1718" y="2005"/>
                      <a:pt x="1729" y="2016"/>
                      <a:pt x="1740" y="2027"/>
                    </a:cubicBezTo>
                    <a:cubicBezTo>
                      <a:pt x="1920" y="2180"/>
                      <a:pt x="2084" y="2349"/>
                      <a:pt x="2236" y="2523"/>
                    </a:cubicBezTo>
                    <a:cubicBezTo>
                      <a:pt x="2198" y="2986"/>
                      <a:pt x="2220" y="3526"/>
                      <a:pt x="2411" y="3940"/>
                    </a:cubicBezTo>
                    <a:cubicBezTo>
                      <a:pt x="2413" y="3944"/>
                      <a:pt x="2415" y="3946"/>
                      <a:pt x="2418" y="3946"/>
                    </a:cubicBezTo>
                    <a:cubicBezTo>
                      <a:pt x="2423" y="3946"/>
                      <a:pt x="2427" y="3941"/>
                      <a:pt x="2427" y="3934"/>
                    </a:cubicBezTo>
                    <a:cubicBezTo>
                      <a:pt x="2345" y="3531"/>
                      <a:pt x="2411" y="3111"/>
                      <a:pt x="2378" y="2703"/>
                    </a:cubicBezTo>
                    <a:lnTo>
                      <a:pt x="2378" y="2703"/>
                    </a:lnTo>
                    <a:cubicBezTo>
                      <a:pt x="2667" y="3090"/>
                      <a:pt x="2863" y="3531"/>
                      <a:pt x="2955" y="4000"/>
                    </a:cubicBezTo>
                    <a:cubicBezTo>
                      <a:pt x="2963" y="4032"/>
                      <a:pt x="2991" y="4048"/>
                      <a:pt x="3017" y="4048"/>
                    </a:cubicBezTo>
                    <a:cubicBezTo>
                      <a:pt x="3044" y="4048"/>
                      <a:pt x="3070" y="4030"/>
                      <a:pt x="3070" y="3994"/>
                    </a:cubicBezTo>
                    <a:cubicBezTo>
                      <a:pt x="3097" y="3351"/>
                      <a:pt x="2694" y="2725"/>
                      <a:pt x="2263" y="2272"/>
                    </a:cubicBezTo>
                    <a:cubicBezTo>
                      <a:pt x="2018" y="2016"/>
                      <a:pt x="1697" y="1809"/>
                      <a:pt x="1473" y="1537"/>
                    </a:cubicBezTo>
                    <a:cubicBezTo>
                      <a:pt x="1304" y="1324"/>
                      <a:pt x="1212" y="1090"/>
                      <a:pt x="1103" y="856"/>
                    </a:cubicBezTo>
                    <a:lnTo>
                      <a:pt x="1103" y="856"/>
                    </a:lnTo>
                    <a:cubicBezTo>
                      <a:pt x="1179" y="915"/>
                      <a:pt x="1261" y="970"/>
                      <a:pt x="1343" y="1024"/>
                    </a:cubicBezTo>
                    <a:cubicBezTo>
                      <a:pt x="1348" y="1046"/>
                      <a:pt x="1364" y="1068"/>
                      <a:pt x="1386" y="1073"/>
                    </a:cubicBezTo>
                    <a:lnTo>
                      <a:pt x="1435" y="1084"/>
                    </a:lnTo>
                    <a:cubicBezTo>
                      <a:pt x="1838" y="1324"/>
                      <a:pt x="2280" y="1504"/>
                      <a:pt x="2590" y="1869"/>
                    </a:cubicBezTo>
                    <a:cubicBezTo>
                      <a:pt x="2599" y="1879"/>
                      <a:pt x="2609" y="1883"/>
                      <a:pt x="2618" y="1883"/>
                    </a:cubicBezTo>
                    <a:cubicBezTo>
                      <a:pt x="2645" y="1883"/>
                      <a:pt x="2669" y="1850"/>
                      <a:pt x="2645" y="1825"/>
                    </a:cubicBezTo>
                    <a:cubicBezTo>
                      <a:pt x="2394" y="1509"/>
                      <a:pt x="2056" y="1324"/>
                      <a:pt x="1718" y="1128"/>
                    </a:cubicBezTo>
                    <a:lnTo>
                      <a:pt x="1718" y="1128"/>
                    </a:lnTo>
                    <a:cubicBezTo>
                      <a:pt x="2002" y="1155"/>
                      <a:pt x="2285" y="1155"/>
                      <a:pt x="2519" y="1340"/>
                    </a:cubicBezTo>
                    <a:cubicBezTo>
                      <a:pt x="2527" y="1346"/>
                      <a:pt x="2535" y="1348"/>
                      <a:pt x="2542" y="1348"/>
                    </a:cubicBezTo>
                    <a:cubicBezTo>
                      <a:pt x="2575" y="1348"/>
                      <a:pt x="2606" y="1307"/>
                      <a:pt x="2579" y="1281"/>
                    </a:cubicBezTo>
                    <a:cubicBezTo>
                      <a:pt x="2263" y="986"/>
                      <a:pt x="1817" y="1014"/>
                      <a:pt x="1419" y="926"/>
                    </a:cubicBezTo>
                    <a:cubicBezTo>
                      <a:pt x="1413" y="924"/>
                      <a:pt x="1408" y="922"/>
                      <a:pt x="1403" y="922"/>
                    </a:cubicBezTo>
                    <a:cubicBezTo>
                      <a:pt x="1398" y="922"/>
                      <a:pt x="1394" y="924"/>
                      <a:pt x="1392" y="926"/>
                    </a:cubicBezTo>
                    <a:cubicBezTo>
                      <a:pt x="1283" y="856"/>
                      <a:pt x="1184" y="779"/>
                      <a:pt x="1092" y="692"/>
                    </a:cubicBezTo>
                    <a:cubicBezTo>
                      <a:pt x="1086" y="687"/>
                      <a:pt x="1076" y="681"/>
                      <a:pt x="1065" y="681"/>
                    </a:cubicBezTo>
                    <a:cubicBezTo>
                      <a:pt x="1092" y="490"/>
                      <a:pt x="1103" y="300"/>
                      <a:pt x="1103" y="109"/>
                    </a:cubicBezTo>
                    <a:cubicBezTo>
                      <a:pt x="1106" y="42"/>
                      <a:pt x="1051" y="1"/>
                      <a:pt x="99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2" name="Google Shape;9762;p75"/>
              <p:cNvSpPr/>
              <p:nvPr/>
            </p:nvSpPr>
            <p:spPr>
              <a:xfrm>
                <a:off x="4906830" y="3546656"/>
                <a:ext cx="45870" cy="4190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658" extrusionOk="0">
                    <a:moveTo>
                      <a:pt x="1008" y="1"/>
                    </a:moveTo>
                    <a:cubicBezTo>
                      <a:pt x="1008" y="1"/>
                      <a:pt x="246" y="693"/>
                      <a:pt x="0" y="1014"/>
                    </a:cubicBezTo>
                    <a:lnTo>
                      <a:pt x="175" y="1199"/>
                    </a:lnTo>
                    <a:cubicBezTo>
                      <a:pt x="175" y="1199"/>
                      <a:pt x="474" y="960"/>
                      <a:pt x="616" y="921"/>
                    </a:cubicBezTo>
                    <a:cubicBezTo>
                      <a:pt x="622" y="920"/>
                      <a:pt x="627" y="919"/>
                      <a:pt x="631" y="919"/>
                    </a:cubicBezTo>
                    <a:cubicBezTo>
                      <a:pt x="731" y="919"/>
                      <a:pt x="494" y="1378"/>
                      <a:pt x="442" y="1477"/>
                    </a:cubicBezTo>
                    <a:cubicBezTo>
                      <a:pt x="382" y="1581"/>
                      <a:pt x="485" y="1613"/>
                      <a:pt x="518" y="1624"/>
                    </a:cubicBezTo>
                    <a:cubicBezTo>
                      <a:pt x="551" y="1637"/>
                      <a:pt x="585" y="1658"/>
                      <a:pt x="624" y="1658"/>
                    </a:cubicBezTo>
                    <a:cubicBezTo>
                      <a:pt x="680" y="1658"/>
                      <a:pt x="745" y="1613"/>
                      <a:pt x="823" y="1434"/>
                    </a:cubicBezTo>
                    <a:cubicBezTo>
                      <a:pt x="923" y="1196"/>
                      <a:pt x="974" y="1099"/>
                      <a:pt x="1048" y="1099"/>
                    </a:cubicBezTo>
                    <a:cubicBezTo>
                      <a:pt x="1068" y="1099"/>
                      <a:pt x="1088" y="1105"/>
                      <a:pt x="1112" y="1118"/>
                    </a:cubicBezTo>
                    <a:cubicBezTo>
                      <a:pt x="1254" y="1194"/>
                      <a:pt x="1330" y="1592"/>
                      <a:pt x="1330" y="1592"/>
                    </a:cubicBezTo>
                    <a:lnTo>
                      <a:pt x="1608" y="1472"/>
                    </a:lnTo>
                    <a:cubicBezTo>
                      <a:pt x="1608" y="1472"/>
                      <a:pt x="1308" y="867"/>
                      <a:pt x="1559" y="475"/>
                    </a:cubicBezTo>
                    <a:cubicBezTo>
                      <a:pt x="1815" y="82"/>
                      <a:pt x="1008" y="1"/>
                      <a:pt x="100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3" name="Google Shape;9763;p75"/>
              <p:cNvSpPr/>
              <p:nvPr/>
            </p:nvSpPr>
            <p:spPr>
              <a:xfrm>
                <a:off x="4938193" y="3484991"/>
                <a:ext cx="70662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377" extrusionOk="0">
                    <a:moveTo>
                      <a:pt x="1463" y="0"/>
                    </a:moveTo>
                    <a:cubicBezTo>
                      <a:pt x="906" y="0"/>
                      <a:pt x="154" y="379"/>
                      <a:pt x="29" y="893"/>
                    </a:cubicBezTo>
                    <a:cubicBezTo>
                      <a:pt x="1" y="996"/>
                      <a:pt x="98" y="1067"/>
                      <a:pt x="189" y="1067"/>
                    </a:cubicBezTo>
                    <a:cubicBezTo>
                      <a:pt x="203" y="1067"/>
                      <a:pt x="217" y="1066"/>
                      <a:pt x="231" y="1062"/>
                    </a:cubicBezTo>
                    <a:cubicBezTo>
                      <a:pt x="421" y="1013"/>
                      <a:pt x="552" y="871"/>
                      <a:pt x="705" y="751"/>
                    </a:cubicBezTo>
                    <a:cubicBezTo>
                      <a:pt x="890" y="610"/>
                      <a:pt x="1097" y="506"/>
                      <a:pt x="1315" y="430"/>
                    </a:cubicBezTo>
                    <a:cubicBezTo>
                      <a:pt x="1438" y="393"/>
                      <a:pt x="1548" y="368"/>
                      <a:pt x="1654" y="368"/>
                    </a:cubicBezTo>
                    <a:cubicBezTo>
                      <a:pt x="1735" y="368"/>
                      <a:pt x="1814" y="383"/>
                      <a:pt x="1893" y="419"/>
                    </a:cubicBezTo>
                    <a:cubicBezTo>
                      <a:pt x="1800" y="544"/>
                      <a:pt x="1756" y="697"/>
                      <a:pt x="1773" y="849"/>
                    </a:cubicBezTo>
                    <a:cubicBezTo>
                      <a:pt x="1773" y="881"/>
                      <a:pt x="1798" y="897"/>
                      <a:pt x="1823" y="897"/>
                    </a:cubicBezTo>
                    <a:cubicBezTo>
                      <a:pt x="1846" y="897"/>
                      <a:pt x="1868" y="883"/>
                      <a:pt x="1871" y="855"/>
                    </a:cubicBezTo>
                    <a:cubicBezTo>
                      <a:pt x="1882" y="730"/>
                      <a:pt x="1931" y="604"/>
                      <a:pt x="2018" y="512"/>
                    </a:cubicBezTo>
                    <a:lnTo>
                      <a:pt x="2029" y="495"/>
                    </a:lnTo>
                    <a:cubicBezTo>
                      <a:pt x="2045" y="512"/>
                      <a:pt x="2056" y="522"/>
                      <a:pt x="2072" y="539"/>
                    </a:cubicBezTo>
                    <a:cubicBezTo>
                      <a:pt x="2105" y="566"/>
                      <a:pt x="2132" y="593"/>
                      <a:pt x="2160" y="631"/>
                    </a:cubicBezTo>
                    <a:cubicBezTo>
                      <a:pt x="1963" y="795"/>
                      <a:pt x="1942" y="1029"/>
                      <a:pt x="1936" y="1274"/>
                    </a:cubicBezTo>
                    <a:cubicBezTo>
                      <a:pt x="1936" y="1302"/>
                      <a:pt x="1955" y="1314"/>
                      <a:pt x="1976" y="1314"/>
                    </a:cubicBezTo>
                    <a:cubicBezTo>
                      <a:pt x="2001" y="1314"/>
                      <a:pt x="2029" y="1296"/>
                      <a:pt x="2029" y="1264"/>
                    </a:cubicBezTo>
                    <a:cubicBezTo>
                      <a:pt x="2023" y="1165"/>
                      <a:pt x="2034" y="1067"/>
                      <a:pt x="2051" y="964"/>
                    </a:cubicBezTo>
                    <a:cubicBezTo>
                      <a:pt x="2072" y="866"/>
                      <a:pt x="2127" y="768"/>
                      <a:pt x="2203" y="691"/>
                    </a:cubicBezTo>
                    <a:cubicBezTo>
                      <a:pt x="2296" y="882"/>
                      <a:pt x="2328" y="1095"/>
                      <a:pt x="2301" y="1307"/>
                    </a:cubicBezTo>
                    <a:cubicBezTo>
                      <a:pt x="2295" y="1351"/>
                      <a:pt x="2330" y="1376"/>
                      <a:pt x="2364" y="1376"/>
                    </a:cubicBezTo>
                    <a:cubicBezTo>
                      <a:pt x="2391" y="1376"/>
                      <a:pt x="2417" y="1362"/>
                      <a:pt x="2427" y="1329"/>
                    </a:cubicBezTo>
                    <a:cubicBezTo>
                      <a:pt x="2481" y="1138"/>
                      <a:pt x="2487" y="937"/>
                      <a:pt x="2437" y="740"/>
                    </a:cubicBezTo>
                    <a:lnTo>
                      <a:pt x="2437" y="740"/>
                    </a:lnTo>
                    <a:cubicBezTo>
                      <a:pt x="2481" y="757"/>
                      <a:pt x="2519" y="773"/>
                      <a:pt x="2557" y="789"/>
                    </a:cubicBezTo>
                    <a:cubicBezTo>
                      <a:pt x="2634" y="822"/>
                      <a:pt x="2704" y="871"/>
                      <a:pt x="2754" y="937"/>
                    </a:cubicBezTo>
                    <a:cubicBezTo>
                      <a:pt x="2758" y="939"/>
                      <a:pt x="2763" y="940"/>
                      <a:pt x="2768" y="940"/>
                    </a:cubicBezTo>
                    <a:cubicBezTo>
                      <a:pt x="2784" y="940"/>
                      <a:pt x="2796" y="926"/>
                      <a:pt x="2792" y="909"/>
                    </a:cubicBezTo>
                    <a:cubicBezTo>
                      <a:pt x="2737" y="762"/>
                      <a:pt x="2574" y="593"/>
                      <a:pt x="2405" y="582"/>
                    </a:cubicBezTo>
                    <a:lnTo>
                      <a:pt x="2378" y="582"/>
                    </a:lnTo>
                    <a:cubicBezTo>
                      <a:pt x="2318" y="452"/>
                      <a:pt x="2236" y="332"/>
                      <a:pt x="2127" y="239"/>
                    </a:cubicBezTo>
                    <a:cubicBezTo>
                      <a:pt x="2196" y="218"/>
                      <a:pt x="2268" y="207"/>
                      <a:pt x="2340" y="207"/>
                    </a:cubicBezTo>
                    <a:cubicBezTo>
                      <a:pt x="2432" y="207"/>
                      <a:pt x="2523" y="224"/>
                      <a:pt x="2612" y="261"/>
                    </a:cubicBezTo>
                    <a:cubicBezTo>
                      <a:pt x="2616" y="262"/>
                      <a:pt x="2619" y="262"/>
                      <a:pt x="2623" y="262"/>
                    </a:cubicBezTo>
                    <a:cubicBezTo>
                      <a:pt x="2654" y="262"/>
                      <a:pt x="2669" y="221"/>
                      <a:pt x="2639" y="201"/>
                    </a:cubicBezTo>
                    <a:cubicBezTo>
                      <a:pt x="2509" y="127"/>
                      <a:pt x="2362" y="88"/>
                      <a:pt x="2213" y="88"/>
                    </a:cubicBezTo>
                    <a:cubicBezTo>
                      <a:pt x="2144" y="88"/>
                      <a:pt x="2075" y="96"/>
                      <a:pt x="2007" y="114"/>
                    </a:cubicBezTo>
                    <a:cubicBezTo>
                      <a:pt x="1991" y="119"/>
                      <a:pt x="1980" y="125"/>
                      <a:pt x="1969" y="136"/>
                    </a:cubicBezTo>
                    <a:cubicBezTo>
                      <a:pt x="1876" y="87"/>
                      <a:pt x="1778" y="48"/>
                      <a:pt x="1675" y="21"/>
                    </a:cubicBezTo>
                    <a:cubicBezTo>
                      <a:pt x="1609" y="7"/>
                      <a:pt x="1538" y="0"/>
                      <a:pt x="1463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4" name="Google Shape;9764;p75"/>
              <p:cNvSpPr/>
              <p:nvPr/>
            </p:nvSpPr>
            <p:spPr>
              <a:xfrm>
                <a:off x="4903671" y="3485219"/>
                <a:ext cx="80164" cy="8473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353" extrusionOk="0">
                    <a:moveTo>
                      <a:pt x="1276" y="0"/>
                    </a:moveTo>
                    <a:cubicBezTo>
                      <a:pt x="1226" y="0"/>
                      <a:pt x="1184" y="5"/>
                      <a:pt x="1155" y="12"/>
                    </a:cubicBezTo>
                    <a:cubicBezTo>
                      <a:pt x="1155" y="12"/>
                      <a:pt x="0" y="230"/>
                      <a:pt x="136" y="1238"/>
                    </a:cubicBezTo>
                    <a:cubicBezTo>
                      <a:pt x="278" y="2241"/>
                      <a:pt x="578" y="2497"/>
                      <a:pt x="1052" y="2715"/>
                    </a:cubicBezTo>
                    <a:cubicBezTo>
                      <a:pt x="1390" y="2872"/>
                      <a:pt x="1972" y="3352"/>
                      <a:pt x="2398" y="3352"/>
                    </a:cubicBezTo>
                    <a:cubicBezTo>
                      <a:pt x="2563" y="3352"/>
                      <a:pt x="2705" y="3281"/>
                      <a:pt x="2801" y="3091"/>
                    </a:cubicBezTo>
                    <a:cubicBezTo>
                      <a:pt x="3150" y="2410"/>
                      <a:pt x="3171" y="1838"/>
                      <a:pt x="2725" y="1304"/>
                    </a:cubicBezTo>
                    <a:cubicBezTo>
                      <a:pt x="2272" y="775"/>
                      <a:pt x="1820" y="661"/>
                      <a:pt x="1880" y="350"/>
                    </a:cubicBezTo>
                    <a:cubicBezTo>
                      <a:pt x="1929" y="93"/>
                      <a:pt x="1514" y="0"/>
                      <a:pt x="127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765" name="Google Shape;9765;p75"/>
          <p:cNvSpPr/>
          <p:nvPr/>
        </p:nvSpPr>
        <p:spPr>
          <a:xfrm>
            <a:off x="5890180" y="1558993"/>
            <a:ext cx="451013" cy="1136125"/>
          </a:xfrm>
          <a:custGeom>
            <a:avLst/>
            <a:gdLst/>
            <a:ahLst/>
            <a:cxnLst/>
            <a:rect l="l" t="t" r="r" b="b"/>
            <a:pathLst>
              <a:path w="17846" h="44955" extrusionOk="0">
                <a:moveTo>
                  <a:pt x="8915" y="1"/>
                </a:moveTo>
                <a:cubicBezTo>
                  <a:pt x="6365" y="17"/>
                  <a:pt x="6904" y="2693"/>
                  <a:pt x="6904" y="2693"/>
                </a:cubicBezTo>
                <a:cubicBezTo>
                  <a:pt x="6474" y="2916"/>
                  <a:pt x="6812" y="3559"/>
                  <a:pt x="6844" y="3897"/>
                </a:cubicBezTo>
                <a:cubicBezTo>
                  <a:pt x="6871" y="4240"/>
                  <a:pt x="7084" y="4256"/>
                  <a:pt x="7084" y="4256"/>
                </a:cubicBezTo>
                <a:cubicBezTo>
                  <a:pt x="7198" y="4769"/>
                  <a:pt x="7678" y="5575"/>
                  <a:pt x="7678" y="5575"/>
                </a:cubicBezTo>
                <a:cubicBezTo>
                  <a:pt x="7874" y="7831"/>
                  <a:pt x="5422" y="7766"/>
                  <a:pt x="4234" y="8474"/>
                </a:cubicBezTo>
                <a:cubicBezTo>
                  <a:pt x="3041" y="9182"/>
                  <a:pt x="3362" y="11215"/>
                  <a:pt x="3362" y="12888"/>
                </a:cubicBezTo>
                <a:cubicBezTo>
                  <a:pt x="3362" y="14566"/>
                  <a:pt x="2817" y="16081"/>
                  <a:pt x="2332" y="18173"/>
                </a:cubicBezTo>
                <a:cubicBezTo>
                  <a:pt x="1935" y="19901"/>
                  <a:pt x="1755" y="21137"/>
                  <a:pt x="1700" y="21524"/>
                </a:cubicBezTo>
                <a:cubicBezTo>
                  <a:pt x="1542" y="21552"/>
                  <a:pt x="1177" y="21677"/>
                  <a:pt x="774" y="22260"/>
                </a:cubicBezTo>
                <a:cubicBezTo>
                  <a:pt x="540" y="22603"/>
                  <a:pt x="469" y="22936"/>
                  <a:pt x="300" y="23110"/>
                </a:cubicBezTo>
                <a:cubicBezTo>
                  <a:pt x="205" y="23205"/>
                  <a:pt x="280" y="23371"/>
                  <a:pt x="441" y="23371"/>
                </a:cubicBezTo>
                <a:cubicBezTo>
                  <a:pt x="568" y="23371"/>
                  <a:pt x="749" y="23268"/>
                  <a:pt x="943" y="22946"/>
                </a:cubicBezTo>
                <a:lnTo>
                  <a:pt x="943" y="22946"/>
                </a:lnTo>
                <a:lnTo>
                  <a:pt x="147" y="24805"/>
                </a:lnTo>
                <a:cubicBezTo>
                  <a:pt x="147" y="24805"/>
                  <a:pt x="0" y="25077"/>
                  <a:pt x="235" y="25104"/>
                </a:cubicBezTo>
                <a:cubicBezTo>
                  <a:pt x="241" y="25105"/>
                  <a:pt x="247" y="25106"/>
                  <a:pt x="253" y="25106"/>
                </a:cubicBezTo>
                <a:cubicBezTo>
                  <a:pt x="599" y="25106"/>
                  <a:pt x="886" y="23786"/>
                  <a:pt x="1041" y="23786"/>
                </a:cubicBezTo>
                <a:cubicBezTo>
                  <a:pt x="1155" y="23786"/>
                  <a:pt x="404" y="25306"/>
                  <a:pt x="779" y="25431"/>
                </a:cubicBezTo>
                <a:cubicBezTo>
                  <a:pt x="793" y="25435"/>
                  <a:pt x="805" y="25437"/>
                  <a:pt x="818" y="25437"/>
                </a:cubicBezTo>
                <a:cubicBezTo>
                  <a:pt x="1182" y="25437"/>
                  <a:pt x="1437" y="23862"/>
                  <a:pt x="1519" y="23862"/>
                </a:cubicBezTo>
                <a:cubicBezTo>
                  <a:pt x="1519" y="23862"/>
                  <a:pt x="1520" y="23862"/>
                  <a:pt x="1521" y="23862"/>
                </a:cubicBezTo>
                <a:cubicBezTo>
                  <a:pt x="1613" y="23889"/>
                  <a:pt x="1085" y="25268"/>
                  <a:pt x="1384" y="25371"/>
                </a:cubicBezTo>
                <a:cubicBezTo>
                  <a:pt x="1399" y="25377"/>
                  <a:pt x="1414" y="25379"/>
                  <a:pt x="1428" y="25379"/>
                </a:cubicBezTo>
                <a:cubicBezTo>
                  <a:pt x="1774" y="25379"/>
                  <a:pt x="1780" y="23840"/>
                  <a:pt x="2005" y="23840"/>
                </a:cubicBezTo>
                <a:cubicBezTo>
                  <a:pt x="2007" y="23840"/>
                  <a:pt x="2009" y="23840"/>
                  <a:pt x="2011" y="23840"/>
                </a:cubicBezTo>
                <a:cubicBezTo>
                  <a:pt x="2060" y="23846"/>
                  <a:pt x="1695" y="25012"/>
                  <a:pt x="1956" y="25012"/>
                </a:cubicBezTo>
                <a:cubicBezTo>
                  <a:pt x="2213" y="25012"/>
                  <a:pt x="2218" y="24238"/>
                  <a:pt x="2463" y="23846"/>
                </a:cubicBezTo>
                <a:cubicBezTo>
                  <a:pt x="2698" y="23486"/>
                  <a:pt x="2997" y="22434"/>
                  <a:pt x="2845" y="21906"/>
                </a:cubicBezTo>
                <a:cubicBezTo>
                  <a:pt x="3281" y="20467"/>
                  <a:pt x="4354" y="17568"/>
                  <a:pt x="4616" y="16304"/>
                </a:cubicBezTo>
                <a:cubicBezTo>
                  <a:pt x="4904" y="14887"/>
                  <a:pt x="5389" y="12119"/>
                  <a:pt x="5389" y="12119"/>
                </a:cubicBezTo>
                <a:cubicBezTo>
                  <a:pt x="5842" y="13018"/>
                  <a:pt x="6098" y="17111"/>
                  <a:pt x="5711" y="18206"/>
                </a:cubicBezTo>
                <a:cubicBezTo>
                  <a:pt x="5324" y="19307"/>
                  <a:pt x="4419" y="21944"/>
                  <a:pt x="4806" y="24396"/>
                </a:cubicBezTo>
                <a:cubicBezTo>
                  <a:pt x="5193" y="26843"/>
                  <a:pt x="5515" y="30161"/>
                  <a:pt x="5389" y="33033"/>
                </a:cubicBezTo>
                <a:cubicBezTo>
                  <a:pt x="5259" y="35899"/>
                  <a:pt x="5744" y="39026"/>
                  <a:pt x="6130" y="41184"/>
                </a:cubicBezTo>
                <a:cubicBezTo>
                  <a:pt x="6517" y="43342"/>
                  <a:pt x="6065" y="43892"/>
                  <a:pt x="5776" y="44279"/>
                </a:cubicBezTo>
                <a:cubicBezTo>
                  <a:pt x="5487" y="44666"/>
                  <a:pt x="6065" y="44955"/>
                  <a:pt x="6065" y="44955"/>
                </a:cubicBezTo>
                <a:lnTo>
                  <a:pt x="7547" y="44955"/>
                </a:lnTo>
                <a:cubicBezTo>
                  <a:pt x="8092" y="44955"/>
                  <a:pt x="7934" y="44568"/>
                  <a:pt x="7743" y="43440"/>
                </a:cubicBezTo>
                <a:cubicBezTo>
                  <a:pt x="7547" y="42312"/>
                  <a:pt x="7356" y="41408"/>
                  <a:pt x="7580" y="39925"/>
                </a:cubicBezTo>
                <a:cubicBezTo>
                  <a:pt x="7874" y="38062"/>
                  <a:pt x="7972" y="36171"/>
                  <a:pt x="7869" y="34286"/>
                </a:cubicBezTo>
                <a:cubicBezTo>
                  <a:pt x="7743" y="32030"/>
                  <a:pt x="7771" y="31583"/>
                  <a:pt x="8190" y="29905"/>
                </a:cubicBezTo>
                <a:cubicBezTo>
                  <a:pt x="8566" y="28412"/>
                  <a:pt x="8860" y="24396"/>
                  <a:pt x="8920" y="23535"/>
                </a:cubicBezTo>
                <a:cubicBezTo>
                  <a:pt x="8980" y="24396"/>
                  <a:pt x="9280" y="28412"/>
                  <a:pt x="9650" y="29905"/>
                </a:cubicBezTo>
                <a:cubicBezTo>
                  <a:pt x="10070" y="31583"/>
                  <a:pt x="10103" y="32030"/>
                  <a:pt x="9972" y="34286"/>
                </a:cubicBezTo>
                <a:cubicBezTo>
                  <a:pt x="9874" y="36171"/>
                  <a:pt x="9966" y="38062"/>
                  <a:pt x="10266" y="39925"/>
                </a:cubicBezTo>
                <a:cubicBezTo>
                  <a:pt x="10490" y="41408"/>
                  <a:pt x="10293" y="42312"/>
                  <a:pt x="10103" y="43440"/>
                </a:cubicBezTo>
                <a:cubicBezTo>
                  <a:pt x="9907" y="44568"/>
                  <a:pt x="9749" y="44955"/>
                  <a:pt x="10293" y="44955"/>
                </a:cubicBezTo>
                <a:lnTo>
                  <a:pt x="11776" y="44955"/>
                </a:lnTo>
                <a:cubicBezTo>
                  <a:pt x="11776" y="44955"/>
                  <a:pt x="12359" y="44666"/>
                  <a:pt x="12070" y="44279"/>
                </a:cubicBezTo>
                <a:cubicBezTo>
                  <a:pt x="11776" y="43892"/>
                  <a:pt x="11329" y="43342"/>
                  <a:pt x="11716" y="41184"/>
                </a:cubicBezTo>
                <a:cubicBezTo>
                  <a:pt x="12102" y="39026"/>
                  <a:pt x="12582" y="35899"/>
                  <a:pt x="12457" y="33033"/>
                </a:cubicBezTo>
                <a:cubicBezTo>
                  <a:pt x="12326" y="30166"/>
                  <a:pt x="12653" y="26848"/>
                  <a:pt x="13034" y="24396"/>
                </a:cubicBezTo>
                <a:cubicBezTo>
                  <a:pt x="13421" y="21944"/>
                  <a:pt x="12522" y="19301"/>
                  <a:pt x="12135" y="18206"/>
                </a:cubicBezTo>
                <a:cubicBezTo>
                  <a:pt x="11748" y="17111"/>
                  <a:pt x="12004" y="13018"/>
                  <a:pt x="12457" y="12119"/>
                </a:cubicBezTo>
                <a:cubicBezTo>
                  <a:pt x="12457" y="12119"/>
                  <a:pt x="12936" y="14887"/>
                  <a:pt x="13230" y="16304"/>
                </a:cubicBezTo>
                <a:cubicBezTo>
                  <a:pt x="13487" y="17568"/>
                  <a:pt x="14560" y="20462"/>
                  <a:pt x="15001" y="21900"/>
                </a:cubicBezTo>
                <a:cubicBezTo>
                  <a:pt x="14843" y="22434"/>
                  <a:pt x="15148" y="23480"/>
                  <a:pt x="15377" y="23846"/>
                </a:cubicBezTo>
                <a:cubicBezTo>
                  <a:pt x="15623" y="24238"/>
                  <a:pt x="15628" y="25006"/>
                  <a:pt x="15890" y="25006"/>
                </a:cubicBezTo>
                <a:cubicBezTo>
                  <a:pt x="16146" y="25006"/>
                  <a:pt x="15781" y="23846"/>
                  <a:pt x="15835" y="23840"/>
                </a:cubicBezTo>
                <a:cubicBezTo>
                  <a:pt x="15837" y="23840"/>
                  <a:pt x="15839" y="23840"/>
                  <a:pt x="15841" y="23840"/>
                </a:cubicBezTo>
                <a:cubicBezTo>
                  <a:pt x="16060" y="23840"/>
                  <a:pt x="16072" y="25379"/>
                  <a:pt x="16418" y="25379"/>
                </a:cubicBezTo>
                <a:cubicBezTo>
                  <a:pt x="16432" y="25379"/>
                  <a:pt x="16447" y="25377"/>
                  <a:pt x="16462" y="25371"/>
                </a:cubicBezTo>
                <a:cubicBezTo>
                  <a:pt x="16756" y="25268"/>
                  <a:pt x="16227" y="23889"/>
                  <a:pt x="16320" y="23862"/>
                </a:cubicBezTo>
                <a:cubicBezTo>
                  <a:pt x="16321" y="23862"/>
                  <a:pt x="16321" y="23862"/>
                  <a:pt x="16322" y="23862"/>
                </a:cubicBezTo>
                <a:cubicBezTo>
                  <a:pt x="16413" y="23862"/>
                  <a:pt x="16659" y="25432"/>
                  <a:pt x="17021" y="25432"/>
                </a:cubicBezTo>
                <a:cubicBezTo>
                  <a:pt x="17034" y="25432"/>
                  <a:pt x="17047" y="25430"/>
                  <a:pt x="17061" y="25426"/>
                </a:cubicBezTo>
                <a:cubicBezTo>
                  <a:pt x="17437" y="25306"/>
                  <a:pt x="16685" y="23786"/>
                  <a:pt x="16805" y="23786"/>
                </a:cubicBezTo>
                <a:cubicBezTo>
                  <a:pt x="16955" y="23786"/>
                  <a:pt x="17247" y="25106"/>
                  <a:pt x="17588" y="25106"/>
                </a:cubicBezTo>
                <a:cubicBezTo>
                  <a:pt x="17594" y="25106"/>
                  <a:pt x="17600" y="25105"/>
                  <a:pt x="17606" y="25104"/>
                </a:cubicBezTo>
                <a:cubicBezTo>
                  <a:pt x="17846" y="25077"/>
                  <a:pt x="17699" y="24805"/>
                  <a:pt x="17699" y="24805"/>
                </a:cubicBezTo>
                <a:lnTo>
                  <a:pt x="16908" y="22946"/>
                </a:lnTo>
                <a:lnTo>
                  <a:pt x="16908" y="22946"/>
                </a:lnTo>
                <a:cubicBezTo>
                  <a:pt x="17100" y="23268"/>
                  <a:pt x="17281" y="23371"/>
                  <a:pt x="17408" y="23371"/>
                </a:cubicBezTo>
                <a:cubicBezTo>
                  <a:pt x="17570" y="23371"/>
                  <a:pt x="17646" y="23205"/>
                  <a:pt x="17551" y="23110"/>
                </a:cubicBezTo>
                <a:cubicBezTo>
                  <a:pt x="17383" y="22936"/>
                  <a:pt x="17306" y="22598"/>
                  <a:pt x="17072" y="22260"/>
                </a:cubicBezTo>
                <a:cubicBezTo>
                  <a:pt x="16669" y="21677"/>
                  <a:pt x="16309" y="21552"/>
                  <a:pt x="16146" y="21524"/>
                </a:cubicBezTo>
                <a:cubicBezTo>
                  <a:pt x="16097" y="21137"/>
                  <a:pt x="15917" y="19901"/>
                  <a:pt x="15519" y="18173"/>
                </a:cubicBezTo>
                <a:cubicBezTo>
                  <a:pt x="15034" y="16081"/>
                  <a:pt x="14489" y="14566"/>
                  <a:pt x="14489" y="12888"/>
                </a:cubicBezTo>
                <a:cubicBezTo>
                  <a:pt x="14489" y="11215"/>
                  <a:pt x="14811" y="9182"/>
                  <a:pt x="13617" y="8474"/>
                </a:cubicBezTo>
                <a:cubicBezTo>
                  <a:pt x="12424" y="7766"/>
                  <a:pt x="9977" y="7831"/>
                  <a:pt x="10168" y="5575"/>
                </a:cubicBezTo>
                <a:cubicBezTo>
                  <a:pt x="10168" y="5575"/>
                  <a:pt x="10653" y="4769"/>
                  <a:pt x="10767" y="4256"/>
                </a:cubicBezTo>
                <a:cubicBezTo>
                  <a:pt x="10767" y="4256"/>
                  <a:pt x="10975" y="4240"/>
                  <a:pt x="11007" y="3897"/>
                </a:cubicBezTo>
                <a:cubicBezTo>
                  <a:pt x="11040" y="3559"/>
                  <a:pt x="11378" y="2916"/>
                  <a:pt x="10942" y="2693"/>
                </a:cubicBezTo>
                <a:cubicBezTo>
                  <a:pt x="10942" y="2693"/>
                  <a:pt x="11487" y="17"/>
                  <a:pt x="8937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7185"/>
            <a:ext cx="72008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5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099" name="Picture 3" descr="C:\Users\Mah\Desktop\Untitled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810008"/>
            <a:ext cx="9036495" cy="42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h\Desktop\Untitled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3011"/>
            <a:ext cx="9036495" cy="79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Mah\Desktop\Untitled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59" y="123478"/>
            <a:ext cx="9143999" cy="49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8" name="Picture 4" descr="C:\Users\Mah\Desktop\Untitled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4"/>
            <a:ext cx="9144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h\Desktop\Untitled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" y="0"/>
            <a:ext cx="91440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</a:t>
            </a:r>
            <a:r>
              <a:rPr lang="en-US" sz="6000" b="1" dirty="0" smtClean="0">
                <a:solidFill>
                  <a:srgbClr val="FFC000"/>
                </a:solidFill>
              </a:rPr>
              <a:t>Introduction </a:t>
            </a:r>
            <a:endParaRPr lang="fa-IR" sz="6000" b="1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579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4" name="Picture 2" descr="C:\Users\Mah\Desktop\Untitled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6" y="602602"/>
            <a:ext cx="8784976" cy="45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h\Desktop\Untitled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6" y="51470"/>
            <a:ext cx="878497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7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65"/>
          <p:cNvSpPr/>
          <p:nvPr/>
        </p:nvSpPr>
        <p:spPr>
          <a:xfrm>
            <a:off x="8050925" y="4390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noFill/>
          <a:ln w="975" cap="flat" cmpd="sng">
            <a:solidFill>
              <a:srgbClr val="E7CEBA"/>
            </a:solidFill>
            <a:prstDash val="solid"/>
            <a:miter lim="30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65"/>
          <p:cNvSpPr txBox="1">
            <a:spLocks noGrp="1"/>
          </p:cNvSpPr>
          <p:nvPr>
            <p:ph type="body" idx="1"/>
          </p:nvPr>
        </p:nvSpPr>
        <p:spPr>
          <a:xfrm>
            <a:off x="467544" y="1059582"/>
            <a:ext cx="8676456" cy="396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400" dirty="0" smtClean="0"/>
              <a:t>Patients </a:t>
            </a:r>
            <a:r>
              <a:rPr lang="en-US" sz="2400" dirty="0"/>
              <a:t>with coronavirus disease 2019 </a:t>
            </a:r>
            <a:r>
              <a:rPr lang="en-US" sz="2400" dirty="0" smtClean="0"/>
              <a:t>infection </a:t>
            </a:r>
            <a:r>
              <a:rPr lang="en-US" sz="2400" dirty="0"/>
              <a:t>may present with </a:t>
            </a:r>
            <a:r>
              <a:rPr lang="en-US" sz="2400" dirty="0" err="1"/>
              <a:t>adiverse</a:t>
            </a:r>
            <a:r>
              <a:rPr lang="en-US" sz="2400" dirty="0"/>
              <a:t> </a:t>
            </a:r>
            <a:r>
              <a:rPr lang="en-US" sz="2400" dirty="0" smtClean="0"/>
              <a:t>clinical spectrum</a:t>
            </a:r>
            <a:r>
              <a:rPr lang="en-US" sz="2400" dirty="0"/>
              <a:t>, ranging from asymptomatic carriage, mild respiratory or gastrointestinal symptoms</a:t>
            </a:r>
            <a:r>
              <a:rPr lang="en-US" sz="2400" dirty="0" smtClean="0"/>
              <a:t>, to </a:t>
            </a:r>
            <a:r>
              <a:rPr lang="en-US" sz="2400" dirty="0"/>
              <a:t>severe pneumonia and multi-organ </a:t>
            </a:r>
            <a:r>
              <a:rPr lang="en-US" sz="2400" dirty="0" smtClean="0"/>
              <a:t>failure. 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 smtClean="0"/>
              <a:t>In </a:t>
            </a:r>
            <a:r>
              <a:rPr lang="en-US" sz="2400" dirty="0"/>
              <a:t>some cases, COVID-19 infection </a:t>
            </a:r>
            <a:r>
              <a:rPr lang="en-US" sz="2400" dirty="0" smtClean="0"/>
              <a:t>may be </a:t>
            </a:r>
            <a:r>
              <a:rPr lang="en-US" sz="2400" dirty="0"/>
              <a:t>associated with abnormalities in coagulation </a:t>
            </a:r>
            <a:r>
              <a:rPr lang="en-US" sz="2400" dirty="0" smtClean="0"/>
              <a:t>parameters.</a:t>
            </a:r>
            <a:endParaRPr sz="2400" dirty="0"/>
          </a:p>
        </p:txBody>
      </p:sp>
      <p:sp>
        <p:nvSpPr>
          <p:cNvPr id="1253" name="Google Shape;1253;p65"/>
          <p:cNvSpPr txBox="1">
            <a:spLocks noGrp="1"/>
          </p:cNvSpPr>
          <p:nvPr>
            <p:ph type="ctrTitle"/>
          </p:nvPr>
        </p:nvSpPr>
        <p:spPr>
          <a:xfrm>
            <a:off x="939300" y="51470"/>
            <a:ext cx="7265400" cy="8640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    </a:t>
            </a:r>
            <a:r>
              <a:rPr lang="fa-IR" dirty="0" smtClean="0"/>
              <a:t>                                                        </a:t>
            </a:r>
            <a:r>
              <a:rPr lang="en-US" dirty="0" smtClean="0"/>
              <a:t>           </a:t>
            </a:r>
            <a:r>
              <a:rPr lang="fa-IR" dirty="0" smtClean="0"/>
              <a:t>                                        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5020022"/>
          </a:xfrm>
        </p:spPr>
        <p:txBody>
          <a:bodyPr/>
          <a:lstStyle/>
          <a:p>
            <a:pPr marL="158750" indent="0">
              <a:buNone/>
            </a:pPr>
            <a:endParaRPr lang="en-US" sz="2400" dirty="0" smtClean="0"/>
          </a:p>
          <a:p>
            <a:pPr marL="158750" indent="0">
              <a:buNone/>
            </a:pPr>
            <a:endParaRPr lang="en-US" sz="2400" dirty="0"/>
          </a:p>
          <a:p>
            <a:pPr marL="158750" indent="0">
              <a:buNone/>
            </a:pPr>
            <a:endParaRPr lang="en-US" sz="2400" dirty="0" smtClean="0"/>
          </a:p>
          <a:p>
            <a:pPr marL="158750" indent="0">
              <a:buNone/>
            </a:pPr>
            <a:endParaRPr lang="en-US" sz="2400" dirty="0" smtClean="0"/>
          </a:p>
          <a:p>
            <a:pPr marL="15875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study aimed to synthesize the </a:t>
            </a:r>
            <a:r>
              <a:rPr lang="en-US" sz="2400" dirty="0" smtClean="0"/>
              <a:t>current evidence </a:t>
            </a:r>
            <a:r>
              <a:rPr lang="en-US" sz="2400" dirty="0"/>
              <a:t>on the incidence of VTE among COVID-19 patients undergoing </a:t>
            </a:r>
            <a:r>
              <a:rPr lang="en-US" sz="2400" dirty="0" err="1"/>
              <a:t>thromboprophylaxis</a:t>
            </a:r>
            <a:r>
              <a:rPr lang="en-US" sz="2400" dirty="0"/>
              <a:t> in </a:t>
            </a:r>
            <a:r>
              <a:rPr lang="en-US" sz="2400" dirty="0" smtClean="0"/>
              <a:t>the ICU </a:t>
            </a:r>
            <a:r>
              <a:rPr lang="en-US" sz="2400" dirty="0"/>
              <a:t>or ward setting, and to examine the potential prognostic value of the </a:t>
            </a:r>
            <a:r>
              <a:rPr lang="en-US" sz="2400" dirty="0" smtClean="0"/>
              <a:t> D-dimer </a:t>
            </a:r>
            <a:r>
              <a:rPr lang="en-US" sz="2400" dirty="0"/>
              <a:t>measurement.</a:t>
            </a:r>
            <a:endParaRPr lang="fa-IR" sz="24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sz="3200" b="1" dirty="0"/>
          </a:p>
        </p:txBody>
      </p:sp>
    </p:spTree>
    <p:extLst>
      <p:ext uri="{BB962C8B-B14F-4D97-AF65-F5344CB8AC3E}">
        <p14:creationId xmlns:p14="http://schemas.microsoft.com/office/powerpoint/2010/main" val="37307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6600" dirty="0" smtClean="0">
                <a:solidFill>
                  <a:srgbClr val="FFC000"/>
                </a:solidFill>
              </a:rPr>
              <a:t>        Methods</a:t>
            </a:r>
            <a:endParaRPr lang="fa-IR" sz="6600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619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123478"/>
            <a:ext cx="8964488" cy="4896544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1520" y="195486"/>
            <a:ext cx="8892480" cy="468052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C000"/>
                </a:solidFill>
              </a:rPr>
              <a:t>        </a:t>
            </a:r>
            <a:r>
              <a:rPr lang="fa-IR" dirty="0" smtClean="0"/>
              <a:t>                                           </a:t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en-US" dirty="0" smtClean="0"/>
              <a:t>This study was Systematic Reviews and Meta-Analyses in PubMed, </a:t>
            </a:r>
            <a:r>
              <a:rPr lang="en-US" dirty="0"/>
              <a:t>All searches were limited to the English language and the </a:t>
            </a:r>
            <a:r>
              <a:rPr lang="en-US" dirty="0" smtClean="0"/>
              <a:t>time from </a:t>
            </a:r>
            <a:r>
              <a:rPr lang="en-US" dirty="0"/>
              <a:t>inception to </a:t>
            </a:r>
            <a:r>
              <a:rPr lang="en-US" dirty="0">
                <a:solidFill>
                  <a:srgbClr val="FFFF00"/>
                </a:solidFill>
              </a:rPr>
              <a:t>31 May </a:t>
            </a:r>
            <a:r>
              <a:rPr lang="en-US" dirty="0" smtClean="0">
                <a:solidFill>
                  <a:srgbClr val="FFFF00"/>
                </a:solidFill>
              </a:rPr>
              <a:t>2020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652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Mah\Desktop\Untitled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23478"/>
            <a:ext cx="7776864" cy="48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Mah\Desktop\Untitled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3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ID-19 by Slidesgo">
  <a:themeElements>
    <a:clrScheme name="Simple Light">
      <a:dk1>
        <a:srgbClr val="FFFFFF"/>
      </a:dk1>
      <a:lt1>
        <a:srgbClr val="00151F"/>
      </a:lt1>
      <a:dk2>
        <a:srgbClr val="00287F"/>
      </a:dk2>
      <a:lt2>
        <a:srgbClr val="00C5FF"/>
      </a:lt2>
      <a:accent1>
        <a:srgbClr val="6CF6EA"/>
      </a:accent1>
      <a:accent2>
        <a:srgbClr val="FFFFFF"/>
      </a:accent2>
      <a:accent3>
        <a:srgbClr val="00151F"/>
      </a:accent3>
      <a:accent4>
        <a:srgbClr val="00287F"/>
      </a:accent4>
      <a:accent5>
        <a:srgbClr val="00C5FF"/>
      </a:accent5>
      <a:accent6>
        <a:srgbClr val="6CF6E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379</Words>
  <Application>Microsoft Office PowerPoint</Application>
  <PresentationFormat>On-screen Show (16:9)</PresentationFormat>
  <Paragraphs>41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COVID-19 by Slidesgo</vt:lpstr>
      <vt:lpstr>Slidesgo Final Pages</vt:lpstr>
      <vt:lpstr>COVID-19</vt:lpstr>
      <vt:lpstr>PowerPoint Presentation</vt:lpstr>
      <vt:lpstr>PowerPoint Presentation</vt:lpstr>
      <vt:lpstr>                                                                                                                       </vt:lpstr>
      <vt:lpstr>PowerPoint Presentation</vt:lpstr>
      <vt:lpstr>PowerPoint Presentation</vt:lpstr>
      <vt:lpstr>                                                     This study was Systematic Reviews and Meta-Analyses in PubMed, All searches were limited to the English language and the time from inception to 31 May 2020.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</vt:lpstr>
      <vt:lpstr>Limitations                                </vt:lpstr>
      <vt:lpstr>Limitations                               </vt:lpstr>
      <vt:lpstr>  Conclusions                                        </vt:lpstr>
      <vt:lpstr>THANKS!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</dc:title>
  <dc:creator>Ehsan</dc:creator>
  <cp:lastModifiedBy>A satisfied Microsoft Office User</cp:lastModifiedBy>
  <cp:revision>102</cp:revision>
  <dcterms:modified xsi:type="dcterms:W3CDTF">2023-01-19T04:38:39Z</dcterms:modified>
</cp:coreProperties>
</file>