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sldIdLst>
    <p:sldId id="256" r:id="rId2"/>
    <p:sldId id="275" r:id="rId3"/>
    <p:sldId id="258" r:id="rId4"/>
    <p:sldId id="276" r:id="rId5"/>
    <p:sldId id="260" r:id="rId6"/>
    <p:sldId id="277" r:id="rId7"/>
    <p:sldId id="262" r:id="rId8"/>
    <p:sldId id="263" r:id="rId9"/>
    <p:sldId id="281" r:id="rId10"/>
    <p:sldId id="282" r:id="rId11"/>
    <p:sldId id="283" r:id="rId12"/>
    <p:sldId id="278" r:id="rId13"/>
    <p:sldId id="279" r:id="rId14"/>
    <p:sldId id="269" r:id="rId15"/>
    <p:sldId id="270" r:id="rId16"/>
    <p:sldId id="28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8C388-83A7-BE40-B1D9-F8A03A2F87C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9F6D2-1A87-654D-B92E-8AF9374DAD07}">
      <dgm:prSet/>
      <dgm:spPr/>
      <dgm:t>
        <a:bodyPr/>
        <a:lstStyle/>
        <a:p>
          <a:r>
            <a:rPr lang="en-US" dirty="0" smtClean="0"/>
            <a:t>CPAP. T-piece</a:t>
          </a:r>
          <a:endParaRPr lang="en-US" dirty="0"/>
        </a:p>
      </dgm:t>
    </dgm:pt>
    <dgm:pt modelId="{8285F5E2-91AF-DC40-8583-6224FC1A2F99}" type="parTrans" cxnId="{72C0FB31-F553-F64B-BA5B-9B54807BF57D}">
      <dgm:prSet/>
      <dgm:spPr/>
      <dgm:t>
        <a:bodyPr/>
        <a:lstStyle/>
        <a:p>
          <a:endParaRPr lang="en-US"/>
        </a:p>
      </dgm:t>
    </dgm:pt>
    <dgm:pt modelId="{8E69F5FA-F6A1-BB47-BA62-293F741C22E2}" type="sibTrans" cxnId="{72C0FB31-F553-F64B-BA5B-9B54807BF57D}">
      <dgm:prSet/>
      <dgm:spPr/>
      <dgm:t>
        <a:bodyPr/>
        <a:lstStyle/>
        <a:p>
          <a:endParaRPr lang="en-US"/>
        </a:p>
      </dgm:t>
    </dgm:pt>
    <dgm:pt modelId="{2E6862CC-312B-B049-BB83-5AADB5C7D8EB}">
      <dgm:prSet/>
      <dgm:spPr/>
      <dgm:t>
        <a:bodyPr/>
        <a:lstStyle/>
        <a:p>
          <a:r>
            <a:rPr lang="en-US" dirty="0" smtClean="0"/>
            <a:t>T-piece</a:t>
          </a:r>
          <a:endParaRPr lang="en-US" dirty="0"/>
        </a:p>
      </dgm:t>
    </dgm:pt>
    <dgm:pt modelId="{AA448385-0272-E84A-8004-EA5EEB686F42}" type="parTrans" cxnId="{58BF0F69-E704-6C4F-A878-D0395490AF6A}">
      <dgm:prSet/>
      <dgm:spPr/>
      <dgm:t>
        <a:bodyPr/>
        <a:lstStyle/>
        <a:p>
          <a:endParaRPr lang="en-US"/>
        </a:p>
      </dgm:t>
    </dgm:pt>
    <dgm:pt modelId="{8C1D0A2F-36C0-0247-8CBB-FAA4FC191F76}" type="sibTrans" cxnId="{58BF0F69-E704-6C4F-A878-D0395490AF6A}">
      <dgm:prSet/>
      <dgm:spPr/>
      <dgm:t>
        <a:bodyPr/>
        <a:lstStyle/>
        <a:p>
          <a:endParaRPr lang="en-US"/>
        </a:p>
      </dgm:t>
    </dgm:pt>
    <dgm:pt modelId="{72010D19-CB5B-894F-8392-EBE08F4E7087}">
      <dgm:prSet/>
      <dgm:spPr/>
      <dgm:t>
        <a:bodyPr/>
        <a:lstStyle/>
        <a:p>
          <a:r>
            <a:rPr lang="en-US" dirty="0" smtClean="0"/>
            <a:t>DC</a:t>
          </a:r>
          <a:endParaRPr lang="en-US" dirty="0"/>
        </a:p>
      </dgm:t>
    </dgm:pt>
    <dgm:pt modelId="{5FCB6631-D213-ED44-BA51-76B9B23B3004}" type="parTrans" cxnId="{3EE0510D-9C19-B741-9F9D-E2F6E9A2DC66}">
      <dgm:prSet/>
      <dgm:spPr/>
      <dgm:t>
        <a:bodyPr/>
        <a:lstStyle/>
        <a:p>
          <a:endParaRPr lang="en-US"/>
        </a:p>
      </dgm:t>
    </dgm:pt>
    <dgm:pt modelId="{0D0FFB4A-E4CD-8E42-A446-2C4839E80378}" type="sibTrans" cxnId="{3EE0510D-9C19-B741-9F9D-E2F6E9A2DC66}">
      <dgm:prSet/>
      <dgm:spPr/>
      <dgm:t>
        <a:bodyPr/>
        <a:lstStyle/>
        <a:p>
          <a:endParaRPr lang="en-US"/>
        </a:p>
      </dgm:t>
    </dgm:pt>
    <dgm:pt modelId="{ABDB157E-786B-B243-A53D-6F15FC47F86B}" type="pres">
      <dgm:prSet presAssocID="{07B8C388-83A7-BE40-B1D9-F8A03A2F87C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24B39-7353-5F49-96F0-1FB84A792020}" type="pres">
      <dgm:prSet presAssocID="{07B8C388-83A7-BE40-B1D9-F8A03A2F87C7}" presName="arrow" presStyleLbl="bgShp" presStyleIdx="0" presStyleCnt="1"/>
      <dgm:spPr/>
    </dgm:pt>
    <dgm:pt modelId="{AB22E3AA-29C9-2649-9F78-AEDCAEFBA819}" type="pres">
      <dgm:prSet presAssocID="{07B8C388-83A7-BE40-B1D9-F8A03A2F87C7}" presName="linearProcess" presStyleCnt="0"/>
      <dgm:spPr/>
    </dgm:pt>
    <dgm:pt modelId="{9B16350F-6B80-B542-8DD7-84BFE087F843}" type="pres">
      <dgm:prSet presAssocID="{FC99F6D2-1A87-654D-B92E-8AF9374DAD0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80BE9-F701-6B42-A61C-E8336E6FF608}" type="pres">
      <dgm:prSet presAssocID="{8E69F5FA-F6A1-BB47-BA62-293F741C22E2}" presName="sibTrans" presStyleCnt="0"/>
      <dgm:spPr/>
    </dgm:pt>
    <dgm:pt modelId="{D5D30B84-168D-2A46-A822-6746CCA4DEBE}" type="pres">
      <dgm:prSet presAssocID="{2E6862CC-312B-B049-BB83-5AADB5C7D8E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39DB2-AF12-494D-B887-2FA9FB5382DC}" type="pres">
      <dgm:prSet presAssocID="{8C1D0A2F-36C0-0247-8CBB-FAA4FC191F76}" presName="sibTrans" presStyleCnt="0"/>
      <dgm:spPr/>
    </dgm:pt>
    <dgm:pt modelId="{A7A0E31E-79F0-274F-84B7-BE69CA3BBAAB}" type="pres">
      <dgm:prSet presAssocID="{72010D19-CB5B-894F-8392-EBE08F4E708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0510D-9C19-B741-9F9D-E2F6E9A2DC66}" srcId="{07B8C388-83A7-BE40-B1D9-F8A03A2F87C7}" destId="{72010D19-CB5B-894F-8392-EBE08F4E7087}" srcOrd="2" destOrd="0" parTransId="{5FCB6631-D213-ED44-BA51-76B9B23B3004}" sibTransId="{0D0FFB4A-E4CD-8E42-A446-2C4839E80378}"/>
    <dgm:cxn modelId="{58BF0F69-E704-6C4F-A878-D0395490AF6A}" srcId="{07B8C388-83A7-BE40-B1D9-F8A03A2F87C7}" destId="{2E6862CC-312B-B049-BB83-5AADB5C7D8EB}" srcOrd="1" destOrd="0" parTransId="{AA448385-0272-E84A-8004-EA5EEB686F42}" sibTransId="{8C1D0A2F-36C0-0247-8CBB-FAA4FC191F76}"/>
    <dgm:cxn modelId="{4CF3D7C0-7CFB-334C-81BF-B30FB570ABF2}" type="presOf" srcId="{07B8C388-83A7-BE40-B1D9-F8A03A2F87C7}" destId="{ABDB157E-786B-B243-A53D-6F15FC47F86B}" srcOrd="0" destOrd="0" presId="urn:microsoft.com/office/officeart/2005/8/layout/hProcess9"/>
    <dgm:cxn modelId="{5E310403-F015-724D-86E8-29AB2B431F4E}" type="presOf" srcId="{FC99F6D2-1A87-654D-B92E-8AF9374DAD07}" destId="{9B16350F-6B80-B542-8DD7-84BFE087F843}" srcOrd="0" destOrd="0" presId="urn:microsoft.com/office/officeart/2005/8/layout/hProcess9"/>
    <dgm:cxn modelId="{72C0FB31-F553-F64B-BA5B-9B54807BF57D}" srcId="{07B8C388-83A7-BE40-B1D9-F8A03A2F87C7}" destId="{FC99F6D2-1A87-654D-B92E-8AF9374DAD07}" srcOrd="0" destOrd="0" parTransId="{8285F5E2-91AF-DC40-8583-6224FC1A2F99}" sibTransId="{8E69F5FA-F6A1-BB47-BA62-293F741C22E2}"/>
    <dgm:cxn modelId="{5604D056-ABAE-3A48-9316-4F68059050DF}" type="presOf" srcId="{2E6862CC-312B-B049-BB83-5AADB5C7D8EB}" destId="{D5D30B84-168D-2A46-A822-6746CCA4DEBE}" srcOrd="0" destOrd="0" presId="urn:microsoft.com/office/officeart/2005/8/layout/hProcess9"/>
    <dgm:cxn modelId="{375AAB8F-97C7-7C46-AA96-069E5F6B1488}" type="presOf" srcId="{72010D19-CB5B-894F-8392-EBE08F4E7087}" destId="{A7A0E31E-79F0-274F-84B7-BE69CA3BBAAB}" srcOrd="0" destOrd="0" presId="urn:microsoft.com/office/officeart/2005/8/layout/hProcess9"/>
    <dgm:cxn modelId="{448C8057-E085-BB4E-91B9-9986077A8529}" type="presParOf" srcId="{ABDB157E-786B-B243-A53D-6F15FC47F86B}" destId="{4C224B39-7353-5F49-96F0-1FB84A792020}" srcOrd="0" destOrd="0" presId="urn:microsoft.com/office/officeart/2005/8/layout/hProcess9"/>
    <dgm:cxn modelId="{BEC17A2B-2DDA-FB42-9D71-9277D2D1650C}" type="presParOf" srcId="{ABDB157E-786B-B243-A53D-6F15FC47F86B}" destId="{AB22E3AA-29C9-2649-9F78-AEDCAEFBA819}" srcOrd="1" destOrd="0" presId="urn:microsoft.com/office/officeart/2005/8/layout/hProcess9"/>
    <dgm:cxn modelId="{CD224489-A808-A145-9C08-C421894EBF46}" type="presParOf" srcId="{AB22E3AA-29C9-2649-9F78-AEDCAEFBA819}" destId="{9B16350F-6B80-B542-8DD7-84BFE087F843}" srcOrd="0" destOrd="0" presId="urn:microsoft.com/office/officeart/2005/8/layout/hProcess9"/>
    <dgm:cxn modelId="{05CA8FDA-A9D5-D64D-93C9-CA87A18977C1}" type="presParOf" srcId="{AB22E3AA-29C9-2649-9F78-AEDCAEFBA819}" destId="{41180BE9-F701-6B42-A61C-E8336E6FF608}" srcOrd="1" destOrd="0" presId="urn:microsoft.com/office/officeart/2005/8/layout/hProcess9"/>
    <dgm:cxn modelId="{D61CE488-B27B-7C43-9D6C-67EAA9E53F6F}" type="presParOf" srcId="{AB22E3AA-29C9-2649-9F78-AEDCAEFBA819}" destId="{D5D30B84-168D-2A46-A822-6746CCA4DEBE}" srcOrd="2" destOrd="0" presId="urn:microsoft.com/office/officeart/2005/8/layout/hProcess9"/>
    <dgm:cxn modelId="{76298EB1-7FAA-D543-A32A-8520077FCA53}" type="presParOf" srcId="{AB22E3AA-29C9-2649-9F78-AEDCAEFBA819}" destId="{59339DB2-AF12-494D-B887-2FA9FB5382DC}" srcOrd="3" destOrd="0" presId="urn:microsoft.com/office/officeart/2005/8/layout/hProcess9"/>
    <dgm:cxn modelId="{4170F6D5-2E9A-7342-B181-47E8F2D95F00}" type="presParOf" srcId="{AB22E3AA-29C9-2649-9F78-AEDCAEFBA819}" destId="{A7A0E31E-79F0-274F-84B7-BE69CA3BBAA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24B39-7353-5F49-96F0-1FB84A792020}">
      <dsp:nvSpPr>
        <dsp:cNvPr id="0" name=""/>
        <dsp:cNvSpPr/>
      </dsp:nvSpPr>
      <dsp:spPr>
        <a:xfrm>
          <a:off x="617219" y="0"/>
          <a:ext cx="6995160" cy="57762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16350F-6B80-B542-8DD7-84BFE087F843}">
      <dsp:nvSpPr>
        <dsp:cNvPr id="0" name=""/>
        <dsp:cNvSpPr/>
      </dsp:nvSpPr>
      <dsp:spPr>
        <a:xfrm>
          <a:off x="100" y="1732889"/>
          <a:ext cx="2609321" cy="23105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CPAP. T-piece</a:t>
          </a:r>
          <a:endParaRPr lang="en-US" sz="5200" kern="1200" dirty="0"/>
        </a:p>
      </dsp:txBody>
      <dsp:txXfrm>
        <a:off x="112890" y="1845679"/>
        <a:ext cx="2383741" cy="2084939"/>
      </dsp:txXfrm>
    </dsp:sp>
    <dsp:sp modelId="{D5D30B84-168D-2A46-A822-6746CCA4DEBE}">
      <dsp:nvSpPr>
        <dsp:cNvPr id="0" name=""/>
        <dsp:cNvSpPr/>
      </dsp:nvSpPr>
      <dsp:spPr>
        <a:xfrm>
          <a:off x="2810139" y="1732889"/>
          <a:ext cx="2609321" cy="23105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T-piece</a:t>
          </a:r>
          <a:endParaRPr lang="en-US" sz="5200" kern="1200" dirty="0"/>
        </a:p>
      </dsp:txBody>
      <dsp:txXfrm>
        <a:off x="2922929" y="1845679"/>
        <a:ext cx="2383741" cy="2084939"/>
      </dsp:txXfrm>
    </dsp:sp>
    <dsp:sp modelId="{A7A0E31E-79F0-274F-84B7-BE69CA3BBAAB}">
      <dsp:nvSpPr>
        <dsp:cNvPr id="0" name=""/>
        <dsp:cNvSpPr/>
      </dsp:nvSpPr>
      <dsp:spPr>
        <a:xfrm>
          <a:off x="5620177" y="1732889"/>
          <a:ext cx="2609321" cy="23105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DC</a:t>
          </a:r>
          <a:endParaRPr lang="en-US" sz="5200" kern="1200" dirty="0"/>
        </a:p>
      </dsp:txBody>
      <dsp:txXfrm>
        <a:off x="5732967" y="1845679"/>
        <a:ext cx="2383741" cy="2084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2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6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0449-A8E2-C94E-B11D-2DB44DEB345B}" type="datetimeFigureOut">
              <a:rPr lang="en-US" smtClean="0"/>
              <a:t>7/23/21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3A2B-A701-8E42-839D-22C39636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7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6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50.3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22690" r="18557" b="2079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411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50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7" t="21505" r="18140" b="21226"/>
          <a:stretch/>
        </p:blipFill>
        <p:spPr>
          <a:xfrm>
            <a:off x="0" y="90706"/>
            <a:ext cx="9144000" cy="6767293"/>
          </a:xfrm>
        </p:spPr>
      </p:pic>
    </p:spTree>
    <p:extLst>
      <p:ext uri="{BB962C8B-B14F-4D97-AF65-F5344CB8AC3E}">
        <p14:creationId xmlns:p14="http://schemas.microsoft.com/office/powerpoint/2010/main" val="174687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43.0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t="21162" r="18633" b="20382"/>
          <a:stretch/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5829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44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1" t="21350" r="18350" b="2131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945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63627"/>
              </p:ext>
            </p:extLst>
          </p:nvPr>
        </p:nvGraphicFramePr>
        <p:xfrm>
          <a:off x="457200" y="660398"/>
          <a:ext cx="8229600" cy="4768986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4114800"/>
                <a:gridCol w="4114800"/>
              </a:tblGrid>
              <a:tr h="15896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B/C</a:t>
                      </a:r>
                      <a:r>
                        <a:rPr lang="en-US" sz="2800" baseline="0" dirty="0" smtClean="0"/>
                        <a:t> *2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</a:t>
                      </a:r>
                      <a:endParaRPr lang="en-US" sz="2800" dirty="0"/>
                    </a:p>
                  </a:txBody>
                  <a:tcPr/>
                </a:tc>
              </a:tr>
              <a:tr h="15896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U/C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</a:t>
                      </a:r>
                      <a:endParaRPr lang="en-US" sz="2800" dirty="0"/>
                    </a:p>
                  </a:txBody>
                  <a:tcPr/>
                </a:tc>
              </a:tr>
              <a:tr h="15896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PCT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60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Throat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Acinetobacter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i="1" u="sng" dirty="0" smtClean="0"/>
              <a:t>Sensitive</a:t>
            </a:r>
            <a:r>
              <a:rPr lang="en-US" dirty="0" smtClean="0"/>
              <a:t> : </a:t>
            </a:r>
            <a:r>
              <a:rPr lang="en-US" dirty="0" err="1" smtClean="0"/>
              <a:t>ceftazidime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i="1" u="sng" dirty="0" smtClean="0"/>
              <a:t>Resistance</a:t>
            </a:r>
            <a:r>
              <a:rPr lang="en-US" dirty="0" smtClean="0"/>
              <a:t> : </a:t>
            </a:r>
            <a:r>
              <a:rPr lang="en-US" dirty="0" err="1" smtClean="0"/>
              <a:t>amikacin</a:t>
            </a:r>
            <a:r>
              <a:rPr lang="en-US" dirty="0" smtClean="0"/>
              <a:t> . Ampicillin/</a:t>
            </a:r>
            <a:r>
              <a:rPr lang="en-US" dirty="0" err="1" smtClean="0"/>
              <a:t>sulbactam</a:t>
            </a:r>
            <a:r>
              <a:rPr lang="en-US" dirty="0" smtClean="0"/>
              <a:t> . </a:t>
            </a:r>
            <a:r>
              <a:rPr lang="en-US" dirty="0" err="1" smtClean="0"/>
              <a:t>Cefepime.co-trimoxazole.doxycyclin.imipenem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Klebsiella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marL="0" indent="0">
              <a:buNone/>
            </a:pPr>
            <a:r>
              <a:rPr lang="en-US" b="1" i="1" u="sng" dirty="0" smtClean="0"/>
              <a:t>-sensitive </a:t>
            </a:r>
            <a:r>
              <a:rPr lang="en-US" dirty="0" smtClean="0"/>
              <a:t> : </a:t>
            </a:r>
            <a:r>
              <a:rPr lang="en-US" dirty="0" err="1" smtClean="0"/>
              <a:t>amikacin</a:t>
            </a:r>
            <a:r>
              <a:rPr lang="en-US" dirty="0" smtClean="0"/>
              <a:t> . </a:t>
            </a:r>
            <a:r>
              <a:rPr lang="en-US" dirty="0" err="1" smtClean="0"/>
              <a:t>Imipenem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i="1" u="sng" dirty="0" smtClean="0"/>
              <a:t>-Resistance </a:t>
            </a:r>
            <a:r>
              <a:rPr lang="en-US" dirty="0" smtClean="0"/>
              <a:t>: ampicillin/</a:t>
            </a:r>
            <a:r>
              <a:rPr lang="en-US" dirty="0" err="1" smtClean="0"/>
              <a:t>sulbactam.cefepime.ceftazidime.co-trimoxazole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82328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45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21926" r="18923" b="21636"/>
          <a:stretch/>
        </p:blipFill>
        <p:spPr>
          <a:xfrm>
            <a:off x="0" y="103664"/>
            <a:ext cx="9144000" cy="6754335"/>
          </a:xfrm>
        </p:spPr>
      </p:pic>
    </p:spTree>
    <p:extLst>
      <p:ext uri="{BB962C8B-B14F-4D97-AF65-F5344CB8AC3E}">
        <p14:creationId xmlns:p14="http://schemas.microsoft.com/office/powerpoint/2010/main" val="318230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686758"/>
              </p:ext>
            </p:extLst>
          </p:nvPr>
        </p:nvGraphicFramePr>
        <p:xfrm>
          <a:off x="457200" y="349866"/>
          <a:ext cx="8229600" cy="577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40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572"/>
            <a:ext cx="8229600" cy="5685592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ESR </a:t>
            </a:r>
            <a:r>
              <a:rPr lang="en-US" dirty="0" smtClean="0"/>
              <a:t>:  47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30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5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2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1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C0504D"/>
                </a:solidFill>
                <a:sym typeface="Wingdings"/>
              </a:rPr>
              <a:t>D-dimer </a:t>
            </a:r>
            <a:r>
              <a:rPr lang="en-US" dirty="0" smtClean="0">
                <a:sym typeface="Wingdings"/>
              </a:rPr>
              <a:t>: 252.8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2229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826.6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52.8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</a:t>
            </a:r>
          </a:p>
          <a:p>
            <a:r>
              <a:rPr lang="en-US" dirty="0" smtClean="0">
                <a:solidFill>
                  <a:srgbClr val="C0504D"/>
                </a:solidFill>
                <a:sym typeface="Wingdings"/>
              </a:rPr>
              <a:t>CRP</a:t>
            </a:r>
            <a:r>
              <a:rPr lang="en-US" dirty="0" smtClean="0">
                <a:sym typeface="Wingdings"/>
              </a:rPr>
              <a:t> : 90.7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59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10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3.05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..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1.01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chemeClr val="accent2"/>
                </a:solidFill>
                <a:sym typeface="Wingdings"/>
              </a:rPr>
              <a:t>LDH :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1014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1277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2291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1806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mr-IN" dirty="0" smtClean="0">
                <a:sym typeface="Wingdings"/>
              </a:rPr>
              <a:t>…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638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9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938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27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21.5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20805" r="17848" b="21504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260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IQ" dirty="0" smtClean="0"/>
              <a:t> </a:t>
            </a:r>
          </a:p>
          <a:p>
            <a:pPr marL="0" indent="0" algn="ctr">
              <a:buNone/>
            </a:pPr>
            <a:endParaRPr lang="ar-IQ" dirty="0"/>
          </a:p>
          <a:p>
            <a:pPr marL="0" indent="0" algn="ctr">
              <a:buNone/>
            </a:pPr>
            <a:r>
              <a:rPr lang="ar-IQ" dirty="0" smtClean="0"/>
              <a:t>سرفه پروداکتیو و تنگی نفس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5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22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t="20734" r="17987" b="2047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293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444"/>
            <a:ext cx="8229600" cy="5646719"/>
          </a:xfrm>
        </p:spPr>
        <p:txBody>
          <a:bodyPr/>
          <a:lstStyle/>
          <a:p>
            <a:r>
              <a:rPr lang="en-US" dirty="0" smtClean="0"/>
              <a:t>PMH : negative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SH : methadone . Tobacco</a:t>
            </a:r>
          </a:p>
          <a:p>
            <a:endParaRPr lang="en-US" dirty="0" smtClean="0"/>
          </a:p>
          <a:p>
            <a:r>
              <a:rPr lang="en-US" dirty="0" smtClean="0"/>
              <a:t>AH : negative </a:t>
            </a:r>
          </a:p>
          <a:p>
            <a:endParaRPr lang="en-US" dirty="0" smtClean="0"/>
          </a:p>
          <a:p>
            <a:r>
              <a:rPr lang="en-US" dirty="0" smtClean="0"/>
              <a:t>FH : </a:t>
            </a:r>
            <a:r>
              <a:rPr lang="en-US" dirty="0" err="1" smtClean="0"/>
              <a:t>covid</a:t>
            </a:r>
            <a:r>
              <a:rPr lang="en-US" dirty="0" smtClean="0"/>
              <a:t> PCR +</a:t>
            </a:r>
          </a:p>
          <a:p>
            <a:endParaRPr lang="en-US" dirty="0" smtClean="0"/>
          </a:p>
          <a:p>
            <a:r>
              <a:rPr lang="en-US" dirty="0" smtClean="0"/>
              <a:t>DH : HCQ . </a:t>
            </a:r>
            <a:r>
              <a:rPr lang="en-US" dirty="0" err="1" smtClean="0"/>
              <a:t>Diphenhydramine.Acetaminophen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5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Shot 2021-07-23 at 5.41.5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t="20492" r="18163" b="2181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291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488"/>
            <a:ext cx="8229600" cy="5659676"/>
          </a:xfrm>
        </p:spPr>
        <p:txBody>
          <a:bodyPr/>
          <a:lstStyle/>
          <a:p>
            <a:r>
              <a:rPr lang="en-US" dirty="0" smtClean="0"/>
              <a:t>Pale </a:t>
            </a:r>
            <a:r>
              <a:rPr lang="mr-IN" dirty="0" smtClean="0"/>
              <a:t>–</a:t>
            </a:r>
            <a:endParaRPr lang="en-US" dirty="0" smtClean="0"/>
          </a:p>
          <a:p>
            <a:r>
              <a:rPr lang="en-US" dirty="0" smtClean="0"/>
              <a:t>Icteric </a:t>
            </a:r>
            <a:r>
              <a:rPr lang="mr-IN" dirty="0" smtClean="0"/>
              <a:t>–</a:t>
            </a:r>
            <a:endParaRPr lang="en-US" dirty="0" smtClean="0"/>
          </a:p>
          <a:p>
            <a:r>
              <a:rPr lang="en-US" dirty="0" smtClean="0"/>
              <a:t>JVP : flat</a:t>
            </a:r>
          </a:p>
          <a:p>
            <a:r>
              <a:rPr lang="en-US" dirty="0" smtClean="0"/>
              <a:t>LAP </a:t>
            </a:r>
            <a:r>
              <a:rPr lang="mr-IN" dirty="0" smtClean="0"/>
              <a:t>–</a:t>
            </a:r>
            <a:endParaRPr lang="en-US" dirty="0" smtClean="0"/>
          </a:p>
          <a:p>
            <a:r>
              <a:rPr lang="en-US" dirty="0" smtClean="0"/>
              <a:t>Heart : S1 &amp; S2</a:t>
            </a:r>
          </a:p>
          <a:p>
            <a:r>
              <a:rPr lang="en-US" dirty="0" smtClean="0"/>
              <a:t>Lung : generalized coarse crackles and wheezing</a:t>
            </a:r>
          </a:p>
          <a:p>
            <a:r>
              <a:rPr lang="en-US" dirty="0" smtClean="0"/>
              <a:t>Intercostal retraction </a:t>
            </a:r>
            <a:r>
              <a:rPr lang="mr-IN" dirty="0" smtClean="0"/>
              <a:t>–</a:t>
            </a:r>
            <a:endParaRPr lang="en-US" dirty="0" smtClean="0"/>
          </a:p>
          <a:p>
            <a:r>
              <a:rPr lang="en-US" dirty="0" smtClean="0"/>
              <a:t>Abdomen : soft . Without </a:t>
            </a:r>
            <a:r>
              <a:rPr lang="en-US" dirty="0" err="1" smtClean="0"/>
              <a:t>organomegaly</a:t>
            </a:r>
            <a:r>
              <a:rPr lang="en-US" dirty="0" smtClean="0"/>
              <a:t> . Without tenderness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6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402"/>
            <a:ext cx="8229600" cy="5633761"/>
          </a:xfrm>
        </p:spPr>
        <p:txBody>
          <a:bodyPr/>
          <a:lstStyle/>
          <a:p>
            <a:r>
              <a:rPr lang="en-US" dirty="0" smtClean="0"/>
              <a:t>Extremities : </a:t>
            </a:r>
          </a:p>
          <a:p>
            <a:pPr lvl="1"/>
            <a:r>
              <a:rPr lang="en-US" dirty="0" smtClean="0"/>
              <a:t>Edema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 err="1" smtClean="0"/>
              <a:t>Cianosis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Clubbing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6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7-23 at 5.50.2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21473" r="18555" b="20712"/>
          <a:stretch/>
        </p:blipFill>
        <p:spPr>
          <a:xfrm>
            <a:off x="0" y="1"/>
            <a:ext cx="9144000" cy="6712222"/>
          </a:xfrm>
        </p:spPr>
      </p:pic>
    </p:spTree>
    <p:extLst>
      <p:ext uri="{BB962C8B-B14F-4D97-AF65-F5344CB8AC3E}">
        <p14:creationId xmlns:p14="http://schemas.microsoft.com/office/powerpoint/2010/main" val="328685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151</Words>
  <Application>Microsoft Macintosh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Case presentation </vt:lpstr>
      <vt:lpstr>PowerPoint Presentation</vt:lpstr>
      <vt:lpstr>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Throat culture</vt:lpstr>
      <vt:lpstr>PowerPoint Presentation</vt:lpstr>
      <vt:lpstr>PowerPoint Presentation</vt:lpstr>
      <vt:lpstr>PowerPoint Presentation</vt:lpstr>
      <vt:lpstr>PowerPoint Presentation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</dc:title>
  <dc:creator>farnaz pourseyedi</dc:creator>
  <cp:lastModifiedBy>farnaz pourseyedi</cp:lastModifiedBy>
  <cp:revision>16</cp:revision>
  <dcterms:created xsi:type="dcterms:W3CDTF">2021-07-23T06:44:33Z</dcterms:created>
  <dcterms:modified xsi:type="dcterms:W3CDTF">2021-07-23T13:23:46Z</dcterms:modified>
</cp:coreProperties>
</file>